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4"/>
  </p:sldMasterIdLst>
  <p:notesMasterIdLst>
    <p:notesMasterId r:id="rId88"/>
  </p:notesMasterIdLst>
  <p:handoutMasterIdLst>
    <p:handoutMasterId r:id="rId89"/>
  </p:handoutMasterIdLst>
  <p:sldIdLst>
    <p:sldId id="359" r:id="rId5"/>
    <p:sldId id="433" r:id="rId6"/>
    <p:sldId id="525" r:id="rId7"/>
    <p:sldId id="508" r:id="rId8"/>
    <p:sldId id="444" r:id="rId9"/>
    <p:sldId id="445" r:id="rId10"/>
    <p:sldId id="446" r:id="rId11"/>
    <p:sldId id="447" r:id="rId12"/>
    <p:sldId id="448" r:id="rId13"/>
    <p:sldId id="449" r:id="rId14"/>
    <p:sldId id="450" r:id="rId15"/>
    <p:sldId id="451" r:id="rId16"/>
    <p:sldId id="452" r:id="rId17"/>
    <p:sldId id="509" r:id="rId18"/>
    <p:sldId id="453" r:id="rId19"/>
    <p:sldId id="454" r:id="rId20"/>
    <p:sldId id="455" r:id="rId21"/>
    <p:sldId id="510" r:id="rId22"/>
    <p:sldId id="456" r:id="rId23"/>
    <p:sldId id="457" r:id="rId24"/>
    <p:sldId id="458" r:id="rId25"/>
    <p:sldId id="459" r:id="rId26"/>
    <p:sldId id="460" r:id="rId27"/>
    <p:sldId id="461" r:id="rId28"/>
    <p:sldId id="462" r:id="rId29"/>
    <p:sldId id="463" r:id="rId30"/>
    <p:sldId id="521" r:id="rId31"/>
    <p:sldId id="523" r:id="rId32"/>
    <p:sldId id="524" r:id="rId33"/>
    <p:sldId id="522" r:id="rId34"/>
    <p:sldId id="464" r:id="rId35"/>
    <p:sldId id="465" r:id="rId36"/>
    <p:sldId id="466" r:id="rId37"/>
    <p:sldId id="467" r:id="rId38"/>
    <p:sldId id="468" r:id="rId39"/>
    <p:sldId id="469" r:id="rId40"/>
    <p:sldId id="470" r:id="rId41"/>
    <p:sldId id="471" r:id="rId42"/>
    <p:sldId id="472" r:id="rId43"/>
    <p:sldId id="473" r:id="rId44"/>
    <p:sldId id="474" r:id="rId45"/>
    <p:sldId id="475" r:id="rId46"/>
    <p:sldId id="476" r:id="rId47"/>
    <p:sldId id="477" r:id="rId48"/>
    <p:sldId id="478" r:id="rId49"/>
    <p:sldId id="479" r:id="rId50"/>
    <p:sldId id="480" r:id="rId51"/>
    <p:sldId id="481" r:id="rId52"/>
    <p:sldId id="482" r:id="rId53"/>
    <p:sldId id="483" r:id="rId54"/>
    <p:sldId id="484" r:id="rId55"/>
    <p:sldId id="485" r:id="rId56"/>
    <p:sldId id="486" r:id="rId57"/>
    <p:sldId id="487" r:id="rId58"/>
    <p:sldId id="488" r:id="rId59"/>
    <p:sldId id="489" r:id="rId60"/>
    <p:sldId id="511" r:id="rId61"/>
    <p:sldId id="515" r:id="rId62"/>
    <p:sldId id="516" r:id="rId63"/>
    <p:sldId id="517" r:id="rId64"/>
    <p:sldId id="518" r:id="rId65"/>
    <p:sldId id="519" r:id="rId66"/>
    <p:sldId id="514" r:id="rId67"/>
    <p:sldId id="490" r:id="rId68"/>
    <p:sldId id="491" r:id="rId69"/>
    <p:sldId id="492" r:id="rId70"/>
    <p:sldId id="512" r:id="rId71"/>
    <p:sldId id="493" r:id="rId72"/>
    <p:sldId id="494" r:id="rId73"/>
    <p:sldId id="495" r:id="rId74"/>
    <p:sldId id="513" r:id="rId75"/>
    <p:sldId id="497" r:id="rId76"/>
    <p:sldId id="498" r:id="rId77"/>
    <p:sldId id="499" r:id="rId78"/>
    <p:sldId id="500" r:id="rId79"/>
    <p:sldId id="501" r:id="rId80"/>
    <p:sldId id="502" r:id="rId81"/>
    <p:sldId id="503" r:id="rId82"/>
    <p:sldId id="504" r:id="rId83"/>
    <p:sldId id="505" r:id="rId84"/>
    <p:sldId id="506" r:id="rId85"/>
    <p:sldId id="507" r:id="rId86"/>
    <p:sldId id="432" r:id="rId87"/>
  </p:sldIdLst>
  <p:sldSz cx="9144000" cy="5715000" type="screen16x10"/>
  <p:notesSz cx="6858000" cy="9144000"/>
  <p:custDataLst>
    <p:tags r:id="rId9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5465">
          <p15:clr>
            <a:srgbClr val="A4A3A4"/>
          </p15:clr>
        </p15:guide>
        <p15:guide id="3" pos="4241">
          <p15:clr>
            <a:srgbClr val="A4A3A4"/>
          </p15:clr>
        </p15:guide>
        <p15:guide id="4" pos="46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3" name="Autor" initials="A" lastIdx="0" clrIdx="2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4C8AC8"/>
    <a:srgbClr val="CBDDEF"/>
    <a:srgbClr val="E7EFF7"/>
    <a:srgbClr val="0096D3"/>
    <a:srgbClr val="0C94B7"/>
    <a:srgbClr val="41B4CE"/>
    <a:srgbClr val="73BAD1"/>
    <a:srgbClr val="65B4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570" autoAdjust="0"/>
  </p:normalViewPr>
  <p:slideViewPr>
    <p:cSldViewPr snapToGrid="0" showGuides="1">
      <p:cViewPr varScale="1">
        <p:scale>
          <a:sx n="157" d="100"/>
          <a:sy n="157" d="100"/>
        </p:scale>
        <p:origin x="258" y="114"/>
      </p:cViewPr>
      <p:guideLst>
        <p:guide orient="horz" pos="1800"/>
        <p:guide pos="5465"/>
        <p:guide pos="4241"/>
        <p:guide pos="4695"/>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4" d="100"/>
          <a:sy n="94" d="100"/>
        </p:scale>
        <p:origin x="274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gs" Target="tags/tag1.xml"/><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commentAuthors" Target="commentAuthor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E59C3F-132D-194E-989C-799D7B4EA3AD}" type="doc">
      <dgm:prSet loTypeId="urn:microsoft.com/office/officeart/2005/8/layout/hierarchy1" loCatId="hierarchy" qsTypeId="urn:microsoft.com/office/officeart/2005/8/quickstyle/simple4" qsCatId="simple" csTypeId="urn:microsoft.com/office/officeart/2005/8/colors/accent2_2" csCatId="accent2" phldr="1"/>
      <dgm:spPr/>
      <dgm:t>
        <a:bodyPr/>
        <a:lstStyle/>
        <a:p>
          <a:endParaRPr lang="en-US"/>
        </a:p>
      </dgm:t>
    </dgm:pt>
    <dgm:pt modelId="{1CD31386-BE48-C34E-B078-8026D4B49A24}">
      <dgm:prSet custT="1"/>
      <dgm:spPr>
        <a:solidFill>
          <a:schemeClr val="accent2">
            <a:alpha val="90000"/>
          </a:schemeClr>
        </a:solidFill>
        <a:ln>
          <a:solidFill>
            <a:schemeClr val="bg1"/>
          </a:solidFill>
        </a:ln>
      </dgm:spPr>
      <dgm:t>
        <a:bodyPr/>
        <a:lstStyle/>
        <a:p>
          <a:pPr rtl="0"/>
          <a:r>
            <a:rPr lang="en-US" sz="1600" dirty="0" smtClean="0">
              <a:solidFill>
                <a:schemeClr val="bg1"/>
              </a:solidFill>
            </a:rPr>
            <a:t>Process</a:t>
          </a:r>
          <a:br>
            <a:rPr lang="en-US" sz="1600" dirty="0" smtClean="0">
              <a:solidFill>
                <a:schemeClr val="bg1"/>
              </a:solidFill>
            </a:rPr>
          </a:br>
          <a:r>
            <a:rPr lang="en-US" sz="1600" dirty="0" smtClean="0">
              <a:solidFill>
                <a:schemeClr val="bg1"/>
              </a:solidFill>
            </a:rPr>
            <a:t>Dashboards</a:t>
          </a:r>
          <a:endParaRPr lang="en-US" sz="1600" dirty="0">
            <a:solidFill>
              <a:schemeClr val="bg1"/>
            </a:solidFill>
          </a:endParaRPr>
        </a:p>
      </dgm:t>
    </dgm:pt>
    <dgm:pt modelId="{61185CBD-CA16-8749-ABD0-6241AD7732AB}" type="parTrans" cxnId="{A935294E-B683-134F-B03B-133BFD8EE6DC}">
      <dgm:prSet/>
      <dgm:spPr/>
      <dgm:t>
        <a:bodyPr/>
        <a:lstStyle/>
        <a:p>
          <a:endParaRPr lang="en-US"/>
        </a:p>
      </dgm:t>
    </dgm:pt>
    <dgm:pt modelId="{D7D5EB31-397D-BE49-8581-DE44157D0FD0}" type="sibTrans" cxnId="{A935294E-B683-134F-B03B-133BFD8EE6DC}">
      <dgm:prSet/>
      <dgm:spPr/>
      <dgm:t>
        <a:bodyPr/>
        <a:lstStyle/>
        <a:p>
          <a:endParaRPr lang="en-US"/>
        </a:p>
      </dgm:t>
    </dgm:pt>
    <dgm:pt modelId="{FEBB9745-756F-1945-9259-C439CE14D98E}">
      <dgm:prSet custT="1"/>
      <dgm:spPr/>
      <dgm:t>
        <a:bodyPr/>
        <a:lstStyle/>
        <a:p>
          <a:pPr rtl="0"/>
          <a:r>
            <a:rPr lang="en-US" sz="1600" dirty="0" smtClean="0"/>
            <a:t>Operational</a:t>
          </a:r>
          <a:r>
            <a:rPr lang="en-US" sz="1600" baseline="0" dirty="0" smtClean="0"/>
            <a:t> dashboards</a:t>
          </a:r>
          <a:br>
            <a:rPr lang="en-US" sz="1600" baseline="0" dirty="0" smtClean="0"/>
          </a:br>
          <a:r>
            <a:rPr lang="en-US" sz="1600" baseline="0" dirty="0" smtClean="0"/>
            <a:t>(runtime)</a:t>
          </a:r>
          <a:endParaRPr lang="en-US" sz="1600" dirty="0"/>
        </a:p>
      </dgm:t>
    </dgm:pt>
    <dgm:pt modelId="{9F18A2CE-F00E-C748-BF25-D1185D81DFD4}" type="parTrans" cxnId="{5E8FDE61-5918-7B49-89BA-4F0371796013}">
      <dgm:prSet/>
      <dgm:spPr/>
      <dgm:t>
        <a:bodyPr/>
        <a:lstStyle/>
        <a:p>
          <a:endParaRPr lang="en-US" sz="1400"/>
        </a:p>
      </dgm:t>
    </dgm:pt>
    <dgm:pt modelId="{03D9CD7C-5254-A34F-831D-3272F52243ED}" type="sibTrans" cxnId="{5E8FDE61-5918-7B49-89BA-4F0371796013}">
      <dgm:prSet/>
      <dgm:spPr/>
      <dgm:t>
        <a:bodyPr/>
        <a:lstStyle/>
        <a:p>
          <a:endParaRPr lang="en-US"/>
        </a:p>
      </dgm:t>
    </dgm:pt>
    <dgm:pt modelId="{1119E8D5-CD85-E746-AFA8-B0C35B4912DB}">
      <dgm:prSet custT="1"/>
      <dgm:spPr/>
      <dgm:t>
        <a:bodyPr/>
        <a:lstStyle/>
        <a:p>
          <a:pPr rtl="0"/>
          <a:r>
            <a:rPr lang="en-US" sz="1600" dirty="0" smtClean="0"/>
            <a:t>Tactical dashboards</a:t>
          </a:r>
          <a:br>
            <a:rPr lang="en-US" sz="1600" dirty="0" smtClean="0"/>
          </a:br>
          <a:r>
            <a:rPr lang="en-US" sz="1600" dirty="0" smtClean="0"/>
            <a:t>(historical)</a:t>
          </a:r>
          <a:endParaRPr lang="en-US" sz="1600" dirty="0"/>
        </a:p>
      </dgm:t>
    </dgm:pt>
    <dgm:pt modelId="{C431CB53-12A6-F845-9E1E-93BAF7463FA4}" type="parTrans" cxnId="{D38C0BAC-2E0C-5E4D-BBEB-C58128A12D66}">
      <dgm:prSet/>
      <dgm:spPr/>
      <dgm:t>
        <a:bodyPr/>
        <a:lstStyle/>
        <a:p>
          <a:endParaRPr lang="en-US" sz="1400"/>
        </a:p>
      </dgm:t>
    </dgm:pt>
    <dgm:pt modelId="{626A001D-8982-8046-8310-5638F9022710}" type="sibTrans" cxnId="{D38C0BAC-2E0C-5E4D-BBEB-C58128A12D66}">
      <dgm:prSet/>
      <dgm:spPr/>
      <dgm:t>
        <a:bodyPr/>
        <a:lstStyle/>
        <a:p>
          <a:endParaRPr lang="en-US"/>
        </a:p>
      </dgm:t>
    </dgm:pt>
    <dgm:pt modelId="{C89BEF0F-5A76-744B-8CCE-DBE19737C08D}">
      <dgm:prSet custT="1"/>
      <dgm:spPr/>
      <dgm:t>
        <a:bodyPr/>
        <a:lstStyle/>
        <a:p>
          <a:pPr rtl="0"/>
          <a:r>
            <a:rPr lang="en-US" sz="1600" dirty="0" smtClean="0"/>
            <a:t>Strategic dashboards</a:t>
          </a:r>
          <a:br>
            <a:rPr lang="en-US" sz="1600" dirty="0" smtClean="0"/>
          </a:br>
          <a:r>
            <a:rPr lang="en-US" sz="1600" dirty="0" smtClean="0"/>
            <a:t>(historical)</a:t>
          </a:r>
          <a:endParaRPr lang="en-US" sz="1600" dirty="0"/>
        </a:p>
      </dgm:t>
    </dgm:pt>
    <dgm:pt modelId="{D12F6F1A-8FF8-2E4B-9C01-335CBA7AC98F}" type="parTrans" cxnId="{F77B4F8D-8D36-7E43-82B4-9C0C655113FD}">
      <dgm:prSet/>
      <dgm:spPr/>
      <dgm:t>
        <a:bodyPr/>
        <a:lstStyle/>
        <a:p>
          <a:endParaRPr lang="en-US" sz="1400"/>
        </a:p>
      </dgm:t>
    </dgm:pt>
    <dgm:pt modelId="{FF3A4C82-C5DC-464E-9FDE-17BA3FF300AD}" type="sibTrans" cxnId="{F77B4F8D-8D36-7E43-82B4-9C0C655113FD}">
      <dgm:prSet/>
      <dgm:spPr/>
      <dgm:t>
        <a:bodyPr/>
        <a:lstStyle/>
        <a:p>
          <a:endParaRPr lang="en-US"/>
        </a:p>
      </dgm:t>
    </dgm:pt>
    <dgm:pt modelId="{3CCD9EB0-1761-4CD7-94F1-27B258863D7A}" type="pres">
      <dgm:prSet presAssocID="{9DE59C3F-132D-194E-989C-799D7B4EA3AD}" presName="hierChild1" presStyleCnt="0">
        <dgm:presLayoutVars>
          <dgm:chPref val="1"/>
          <dgm:dir/>
          <dgm:animOne val="branch"/>
          <dgm:animLvl val="lvl"/>
          <dgm:resizeHandles/>
        </dgm:presLayoutVars>
      </dgm:prSet>
      <dgm:spPr/>
      <dgm:t>
        <a:bodyPr/>
        <a:lstStyle/>
        <a:p>
          <a:endParaRPr lang="en-AU"/>
        </a:p>
      </dgm:t>
    </dgm:pt>
    <dgm:pt modelId="{FAF4C5D1-0BAD-4CE5-95B3-ACE4698CA280}" type="pres">
      <dgm:prSet presAssocID="{1CD31386-BE48-C34E-B078-8026D4B49A24}" presName="hierRoot1" presStyleCnt="0"/>
      <dgm:spPr/>
      <dgm:t>
        <a:bodyPr/>
        <a:lstStyle/>
        <a:p>
          <a:endParaRPr lang="en-AU"/>
        </a:p>
      </dgm:t>
    </dgm:pt>
    <dgm:pt modelId="{06138A53-BBD6-4194-A7CC-18F824C1EB4A}" type="pres">
      <dgm:prSet presAssocID="{1CD31386-BE48-C34E-B078-8026D4B49A24}" presName="composite" presStyleCnt="0"/>
      <dgm:spPr/>
      <dgm:t>
        <a:bodyPr/>
        <a:lstStyle/>
        <a:p>
          <a:endParaRPr lang="en-AU"/>
        </a:p>
      </dgm:t>
    </dgm:pt>
    <dgm:pt modelId="{774AF6B8-C24E-4FAE-9B6D-2EA7A266DA5B}" type="pres">
      <dgm:prSet presAssocID="{1CD31386-BE48-C34E-B078-8026D4B49A24}" presName="background" presStyleLbl="node0" presStyleIdx="0" presStyleCnt="1"/>
      <dgm:spPr/>
      <dgm:t>
        <a:bodyPr/>
        <a:lstStyle/>
        <a:p>
          <a:endParaRPr lang="en-AU"/>
        </a:p>
      </dgm:t>
    </dgm:pt>
    <dgm:pt modelId="{A4A411EA-574B-4059-819C-E5CECC6DCE53}" type="pres">
      <dgm:prSet presAssocID="{1CD31386-BE48-C34E-B078-8026D4B49A24}" presName="text" presStyleLbl="fgAcc0" presStyleIdx="0" presStyleCnt="1">
        <dgm:presLayoutVars>
          <dgm:chPref val="3"/>
        </dgm:presLayoutVars>
      </dgm:prSet>
      <dgm:spPr/>
      <dgm:t>
        <a:bodyPr/>
        <a:lstStyle/>
        <a:p>
          <a:endParaRPr lang="en-AU"/>
        </a:p>
      </dgm:t>
    </dgm:pt>
    <dgm:pt modelId="{8D3F8774-DB06-4C2A-B32F-A716DA57E48D}" type="pres">
      <dgm:prSet presAssocID="{1CD31386-BE48-C34E-B078-8026D4B49A24}" presName="hierChild2" presStyleCnt="0"/>
      <dgm:spPr/>
      <dgm:t>
        <a:bodyPr/>
        <a:lstStyle/>
        <a:p>
          <a:endParaRPr lang="en-AU"/>
        </a:p>
      </dgm:t>
    </dgm:pt>
    <dgm:pt modelId="{514CFFC7-8A28-41C6-A9B4-DFD0EFA9B9B1}" type="pres">
      <dgm:prSet presAssocID="{9F18A2CE-F00E-C748-BF25-D1185D81DFD4}" presName="Name10" presStyleLbl="parChTrans1D2" presStyleIdx="0" presStyleCnt="3"/>
      <dgm:spPr/>
      <dgm:t>
        <a:bodyPr/>
        <a:lstStyle/>
        <a:p>
          <a:endParaRPr lang="en-AU"/>
        </a:p>
      </dgm:t>
    </dgm:pt>
    <dgm:pt modelId="{9CD8D7BE-9A52-47D4-AE53-8540E5B67909}" type="pres">
      <dgm:prSet presAssocID="{FEBB9745-756F-1945-9259-C439CE14D98E}" presName="hierRoot2" presStyleCnt="0"/>
      <dgm:spPr/>
      <dgm:t>
        <a:bodyPr/>
        <a:lstStyle/>
        <a:p>
          <a:endParaRPr lang="en-AU"/>
        </a:p>
      </dgm:t>
    </dgm:pt>
    <dgm:pt modelId="{DC20F4F4-E4BB-45B3-8C35-19EF74E713E1}" type="pres">
      <dgm:prSet presAssocID="{FEBB9745-756F-1945-9259-C439CE14D98E}" presName="composite2" presStyleCnt="0"/>
      <dgm:spPr/>
      <dgm:t>
        <a:bodyPr/>
        <a:lstStyle/>
        <a:p>
          <a:endParaRPr lang="en-AU"/>
        </a:p>
      </dgm:t>
    </dgm:pt>
    <dgm:pt modelId="{388F4FC5-7F6E-40BC-8478-DC4946B426A1}" type="pres">
      <dgm:prSet presAssocID="{FEBB9745-756F-1945-9259-C439CE14D98E}" presName="background2" presStyleLbl="node2" presStyleIdx="0" presStyleCnt="3"/>
      <dgm:spPr/>
      <dgm:t>
        <a:bodyPr/>
        <a:lstStyle/>
        <a:p>
          <a:endParaRPr lang="en-AU"/>
        </a:p>
      </dgm:t>
    </dgm:pt>
    <dgm:pt modelId="{C4B7498E-8DE1-4640-A386-F38BD838CAC2}" type="pres">
      <dgm:prSet presAssocID="{FEBB9745-756F-1945-9259-C439CE14D98E}" presName="text2" presStyleLbl="fgAcc2" presStyleIdx="0" presStyleCnt="3">
        <dgm:presLayoutVars>
          <dgm:chPref val="3"/>
        </dgm:presLayoutVars>
      </dgm:prSet>
      <dgm:spPr/>
      <dgm:t>
        <a:bodyPr/>
        <a:lstStyle/>
        <a:p>
          <a:endParaRPr lang="en-AU"/>
        </a:p>
      </dgm:t>
    </dgm:pt>
    <dgm:pt modelId="{9F4710B9-7831-4FD0-B7BA-0FF6E389AEEB}" type="pres">
      <dgm:prSet presAssocID="{FEBB9745-756F-1945-9259-C439CE14D98E}" presName="hierChild3" presStyleCnt="0"/>
      <dgm:spPr/>
      <dgm:t>
        <a:bodyPr/>
        <a:lstStyle/>
        <a:p>
          <a:endParaRPr lang="en-AU"/>
        </a:p>
      </dgm:t>
    </dgm:pt>
    <dgm:pt modelId="{45D37EDF-7406-44BD-8F3F-D91D9530ABB1}" type="pres">
      <dgm:prSet presAssocID="{C431CB53-12A6-F845-9E1E-93BAF7463FA4}" presName="Name10" presStyleLbl="parChTrans1D2" presStyleIdx="1" presStyleCnt="3"/>
      <dgm:spPr/>
      <dgm:t>
        <a:bodyPr/>
        <a:lstStyle/>
        <a:p>
          <a:endParaRPr lang="en-AU"/>
        </a:p>
      </dgm:t>
    </dgm:pt>
    <dgm:pt modelId="{D61FAD62-987F-4670-9651-84DFF643CE92}" type="pres">
      <dgm:prSet presAssocID="{1119E8D5-CD85-E746-AFA8-B0C35B4912DB}" presName="hierRoot2" presStyleCnt="0"/>
      <dgm:spPr/>
      <dgm:t>
        <a:bodyPr/>
        <a:lstStyle/>
        <a:p>
          <a:endParaRPr lang="en-AU"/>
        </a:p>
      </dgm:t>
    </dgm:pt>
    <dgm:pt modelId="{0187BBC9-379F-4B21-90DB-6984B8F4A502}" type="pres">
      <dgm:prSet presAssocID="{1119E8D5-CD85-E746-AFA8-B0C35B4912DB}" presName="composite2" presStyleCnt="0"/>
      <dgm:spPr/>
      <dgm:t>
        <a:bodyPr/>
        <a:lstStyle/>
        <a:p>
          <a:endParaRPr lang="en-AU"/>
        </a:p>
      </dgm:t>
    </dgm:pt>
    <dgm:pt modelId="{C87FE015-700D-47CE-86B2-18E396EAE478}" type="pres">
      <dgm:prSet presAssocID="{1119E8D5-CD85-E746-AFA8-B0C35B4912DB}" presName="background2" presStyleLbl="node2" presStyleIdx="1" presStyleCnt="3"/>
      <dgm:spPr/>
      <dgm:t>
        <a:bodyPr/>
        <a:lstStyle/>
        <a:p>
          <a:endParaRPr lang="en-AU"/>
        </a:p>
      </dgm:t>
    </dgm:pt>
    <dgm:pt modelId="{63C66025-2846-49B8-A830-A5C7BAE92789}" type="pres">
      <dgm:prSet presAssocID="{1119E8D5-CD85-E746-AFA8-B0C35B4912DB}" presName="text2" presStyleLbl="fgAcc2" presStyleIdx="1" presStyleCnt="3">
        <dgm:presLayoutVars>
          <dgm:chPref val="3"/>
        </dgm:presLayoutVars>
      </dgm:prSet>
      <dgm:spPr/>
      <dgm:t>
        <a:bodyPr/>
        <a:lstStyle/>
        <a:p>
          <a:endParaRPr lang="en-AU"/>
        </a:p>
      </dgm:t>
    </dgm:pt>
    <dgm:pt modelId="{6736E9A7-2A72-4268-AA01-E2E9AAF2B06C}" type="pres">
      <dgm:prSet presAssocID="{1119E8D5-CD85-E746-AFA8-B0C35B4912DB}" presName="hierChild3" presStyleCnt="0"/>
      <dgm:spPr/>
      <dgm:t>
        <a:bodyPr/>
        <a:lstStyle/>
        <a:p>
          <a:endParaRPr lang="en-AU"/>
        </a:p>
      </dgm:t>
    </dgm:pt>
    <dgm:pt modelId="{CC82B6C3-056A-4098-B16A-3761DC62C5DF}" type="pres">
      <dgm:prSet presAssocID="{D12F6F1A-8FF8-2E4B-9C01-335CBA7AC98F}" presName="Name10" presStyleLbl="parChTrans1D2" presStyleIdx="2" presStyleCnt="3"/>
      <dgm:spPr/>
      <dgm:t>
        <a:bodyPr/>
        <a:lstStyle/>
        <a:p>
          <a:endParaRPr lang="en-AU"/>
        </a:p>
      </dgm:t>
    </dgm:pt>
    <dgm:pt modelId="{2D081FEC-4732-4513-8257-5C9553F5BA7F}" type="pres">
      <dgm:prSet presAssocID="{C89BEF0F-5A76-744B-8CCE-DBE19737C08D}" presName="hierRoot2" presStyleCnt="0"/>
      <dgm:spPr/>
      <dgm:t>
        <a:bodyPr/>
        <a:lstStyle/>
        <a:p>
          <a:endParaRPr lang="en-AU"/>
        </a:p>
      </dgm:t>
    </dgm:pt>
    <dgm:pt modelId="{84841785-2CC9-47B6-BE8C-273C2954244D}" type="pres">
      <dgm:prSet presAssocID="{C89BEF0F-5A76-744B-8CCE-DBE19737C08D}" presName="composite2" presStyleCnt="0"/>
      <dgm:spPr/>
      <dgm:t>
        <a:bodyPr/>
        <a:lstStyle/>
        <a:p>
          <a:endParaRPr lang="en-AU"/>
        </a:p>
      </dgm:t>
    </dgm:pt>
    <dgm:pt modelId="{3FE6DFD0-25D3-4082-A939-18EB7A920327}" type="pres">
      <dgm:prSet presAssocID="{C89BEF0F-5A76-744B-8CCE-DBE19737C08D}" presName="background2" presStyleLbl="node2" presStyleIdx="2" presStyleCnt="3"/>
      <dgm:spPr/>
      <dgm:t>
        <a:bodyPr/>
        <a:lstStyle/>
        <a:p>
          <a:endParaRPr lang="en-AU"/>
        </a:p>
      </dgm:t>
    </dgm:pt>
    <dgm:pt modelId="{47B50689-2C9B-4F95-A6C0-AE1E5E98C80B}" type="pres">
      <dgm:prSet presAssocID="{C89BEF0F-5A76-744B-8CCE-DBE19737C08D}" presName="text2" presStyleLbl="fgAcc2" presStyleIdx="2" presStyleCnt="3">
        <dgm:presLayoutVars>
          <dgm:chPref val="3"/>
        </dgm:presLayoutVars>
      </dgm:prSet>
      <dgm:spPr/>
      <dgm:t>
        <a:bodyPr/>
        <a:lstStyle/>
        <a:p>
          <a:endParaRPr lang="en-AU"/>
        </a:p>
      </dgm:t>
    </dgm:pt>
    <dgm:pt modelId="{3422B63A-7A56-4B2A-8687-1A42864879C2}" type="pres">
      <dgm:prSet presAssocID="{C89BEF0F-5A76-744B-8CCE-DBE19737C08D}" presName="hierChild3" presStyleCnt="0"/>
      <dgm:spPr/>
      <dgm:t>
        <a:bodyPr/>
        <a:lstStyle/>
        <a:p>
          <a:endParaRPr lang="en-AU"/>
        </a:p>
      </dgm:t>
    </dgm:pt>
  </dgm:ptLst>
  <dgm:cxnLst>
    <dgm:cxn modelId="{F437F8A4-CB20-E94E-B0AF-DA7BAA5677A2}" type="presOf" srcId="{9DE59C3F-132D-194E-989C-799D7B4EA3AD}" destId="{3CCD9EB0-1761-4CD7-94F1-27B258863D7A}" srcOrd="0" destOrd="0" presId="urn:microsoft.com/office/officeart/2005/8/layout/hierarchy1"/>
    <dgm:cxn modelId="{F77B4F8D-8D36-7E43-82B4-9C0C655113FD}" srcId="{1CD31386-BE48-C34E-B078-8026D4B49A24}" destId="{C89BEF0F-5A76-744B-8CCE-DBE19737C08D}" srcOrd="2" destOrd="0" parTransId="{D12F6F1A-8FF8-2E4B-9C01-335CBA7AC98F}" sibTransId="{FF3A4C82-C5DC-464E-9FDE-17BA3FF300AD}"/>
    <dgm:cxn modelId="{5D023F08-9AB3-5E4D-AC8D-6868D1051013}" type="presOf" srcId="{C431CB53-12A6-F845-9E1E-93BAF7463FA4}" destId="{45D37EDF-7406-44BD-8F3F-D91D9530ABB1}" srcOrd="0" destOrd="0" presId="urn:microsoft.com/office/officeart/2005/8/layout/hierarchy1"/>
    <dgm:cxn modelId="{D38C0BAC-2E0C-5E4D-BBEB-C58128A12D66}" srcId="{1CD31386-BE48-C34E-B078-8026D4B49A24}" destId="{1119E8D5-CD85-E746-AFA8-B0C35B4912DB}" srcOrd="1" destOrd="0" parTransId="{C431CB53-12A6-F845-9E1E-93BAF7463FA4}" sibTransId="{626A001D-8982-8046-8310-5638F9022710}"/>
    <dgm:cxn modelId="{4999BBBD-99D9-7B44-A1C1-B6AAEF27F25D}" type="presOf" srcId="{1CD31386-BE48-C34E-B078-8026D4B49A24}" destId="{A4A411EA-574B-4059-819C-E5CECC6DCE53}" srcOrd="0" destOrd="0" presId="urn:microsoft.com/office/officeart/2005/8/layout/hierarchy1"/>
    <dgm:cxn modelId="{A935294E-B683-134F-B03B-133BFD8EE6DC}" srcId="{9DE59C3F-132D-194E-989C-799D7B4EA3AD}" destId="{1CD31386-BE48-C34E-B078-8026D4B49A24}" srcOrd="0" destOrd="0" parTransId="{61185CBD-CA16-8749-ABD0-6241AD7732AB}" sibTransId="{D7D5EB31-397D-BE49-8581-DE44157D0FD0}"/>
    <dgm:cxn modelId="{73FDB4F6-206B-2342-A92C-669357F853FE}" type="presOf" srcId="{D12F6F1A-8FF8-2E4B-9C01-335CBA7AC98F}" destId="{CC82B6C3-056A-4098-B16A-3761DC62C5DF}" srcOrd="0" destOrd="0" presId="urn:microsoft.com/office/officeart/2005/8/layout/hierarchy1"/>
    <dgm:cxn modelId="{331D96BB-8F1E-A942-99EF-0CB3D3A4C269}" type="presOf" srcId="{1119E8D5-CD85-E746-AFA8-B0C35B4912DB}" destId="{63C66025-2846-49B8-A830-A5C7BAE92789}" srcOrd="0" destOrd="0" presId="urn:microsoft.com/office/officeart/2005/8/layout/hierarchy1"/>
    <dgm:cxn modelId="{56AACB8E-77DA-9640-B7D1-BB56923DF34D}" type="presOf" srcId="{9F18A2CE-F00E-C748-BF25-D1185D81DFD4}" destId="{514CFFC7-8A28-41C6-A9B4-DFD0EFA9B9B1}" srcOrd="0" destOrd="0" presId="urn:microsoft.com/office/officeart/2005/8/layout/hierarchy1"/>
    <dgm:cxn modelId="{667D3CFC-1C85-7740-B5E3-F1F8387A66A8}" type="presOf" srcId="{C89BEF0F-5A76-744B-8CCE-DBE19737C08D}" destId="{47B50689-2C9B-4F95-A6C0-AE1E5E98C80B}" srcOrd="0" destOrd="0" presId="urn:microsoft.com/office/officeart/2005/8/layout/hierarchy1"/>
    <dgm:cxn modelId="{5E8FDE61-5918-7B49-89BA-4F0371796013}" srcId="{1CD31386-BE48-C34E-B078-8026D4B49A24}" destId="{FEBB9745-756F-1945-9259-C439CE14D98E}" srcOrd="0" destOrd="0" parTransId="{9F18A2CE-F00E-C748-BF25-D1185D81DFD4}" sibTransId="{03D9CD7C-5254-A34F-831D-3272F52243ED}"/>
    <dgm:cxn modelId="{935AF7E4-DAB9-E04F-A84D-820D7BADFDB8}" type="presOf" srcId="{FEBB9745-756F-1945-9259-C439CE14D98E}" destId="{C4B7498E-8DE1-4640-A386-F38BD838CAC2}" srcOrd="0" destOrd="0" presId="urn:microsoft.com/office/officeart/2005/8/layout/hierarchy1"/>
    <dgm:cxn modelId="{B75D6621-6634-6B4D-A739-6D708074E9CD}" type="presParOf" srcId="{3CCD9EB0-1761-4CD7-94F1-27B258863D7A}" destId="{FAF4C5D1-0BAD-4CE5-95B3-ACE4698CA280}" srcOrd="0" destOrd="0" presId="urn:microsoft.com/office/officeart/2005/8/layout/hierarchy1"/>
    <dgm:cxn modelId="{A8BB962D-9001-614B-86F4-A7A2575058AE}" type="presParOf" srcId="{FAF4C5D1-0BAD-4CE5-95B3-ACE4698CA280}" destId="{06138A53-BBD6-4194-A7CC-18F824C1EB4A}" srcOrd="0" destOrd="0" presId="urn:microsoft.com/office/officeart/2005/8/layout/hierarchy1"/>
    <dgm:cxn modelId="{60606916-85CE-2143-9DA5-DBDC20373A1C}" type="presParOf" srcId="{06138A53-BBD6-4194-A7CC-18F824C1EB4A}" destId="{774AF6B8-C24E-4FAE-9B6D-2EA7A266DA5B}" srcOrd="0" destOrd="0" presId="urn:microsoft.com/office/officeart/2005/8/layout/hierarchy1"/>
    <dgm:cxn modelId="{1DC08FF7-FAA5-0D40-BDAF-70590727D9F8}" type="presParOf" srcId="{06138A53-BBD6-4194-A7CC-18F824C1EB4A}" destId="{A4A411EA-574B-4059-819C-E5CECC6DCE53}" srcOrd="1" destOrd="0" presId="urn:microsoft.com/office/officeart/2005/8/layout/hierarchy1"/>
    <dgm:cxn modelId="{2B03EAE1-3FAF-2E43-AFB1-B5B8E75EF53A}" type="presParOf" srcId="{FAF4C5D1-0BAD-4CE5-95B3-ACE4698CA280}" destId="{8D3F8774-DB06-4C2A-B32F-A716DA57E48D}" srcOrd="1" destOrd="0" presId="urn:microsoft.com/office/officeart/2005/8/layout/hierarchy1"/>
    <dgm:cxn modelId="{4A12B313-2166-954E-A8C0-161CC919ED76}" type="presParOf" srcId="{8D3F8774-DB06-4C2A-B32F-A716DA57E48D}" destId="{514CFFC7-8A28-41C6-A9B4-DFD0EFA9B9B1}" srcOrd="0" destOrd="0" presId="urn:microsoft.com/office/officeart/2005/8/layout/hierarchy1"/>
    <dgm:cxn modelId="{A08E4FFC-78AF-E944-AF11-152F852147AA}" type="presParOf" srcId="{8D3F8774-DB06-4C2A-B32F-A716DA57E48D}" destId="{9CD8D7BE-9A52-47D4-AE53-8540E5B67909}" srcOrd="1" destOrd="0" presId="urn:microsoft.com/office/officeart/2005/8/layout/hierarchy1"/>
    <dgm:cxn modelId="{47A8A5CA-45F3-1A4B-BE18-99C7BEE72B4C}" type="presParOf" srcId="{9CD8D7BE-9A52-47D4-AE53-8540E5B67909}" destId="{DC20F4F4-E4BB-45B3-8C35-19EF74E713E1}" srcOrd="0" destOrd="0" presId="urn:microsoft.com/office/officeart/2005/8/layout/hierarchy1"/>
    <dgm:cxn modelId="{BB14EA2E-ADC7-F944-B93F-B38AC4085948}" type="presParOf" srcId="{DC20F4F4-E4BB-45B3-8C35-19EF74E713E1}" destId="{388F4FC5-7F6E-40BC-8478-DC4946B426A1}" srcOrd="0" destOrd="0" presId="urn:microsoft.com/office/officeart/2005/8/layout/hierarchy1"/>
    <dgm:cxn modelId="{7393331F-6C5F-574B-8CE4-276B9563194B}" type="presParOf" srcId="{DC20F4F4-E4BB-45B3-8C35-19EF74E713E1}" destId="{C4B7498E-8DE1-4640-A386-F38BD838CAC2}" srcOrd="1" destOrd="0" presId="urn:microsoft.com/office/officeart/2005/8/layout/hierarchy1"/>
    <dgm:cxn modelId="{672DCA21-15BF-C649-A0CD-FFD4D25F8E99}" type="presParOf" srcId="{9CD8D7BE-9A52-47D4-AE53-8540E5B67909}" destId="{9F4710B9-7831-4FD0-B7BA-0FF6E389AEEB}" srcOrd="1" destOrd="0" presId="urn:microsoft.com/office/officeart/2005/8/layout/hierarchy1"/>
    <dgm:cxn modelId="{B5B117B6-12B9-364A-AAA2-84F70098BD4F}" type="presParOf" srcId="{8D3F8774-DB06-4C2A-B32F-A716DA57E48D}" destId="{45D37EDF-7406-44BD-8F3F-D91D9530ABB1}" srcOrd="2" destOrd="0" presId="urn:microsoft.com/office/officeart/2005/8/layout/hierarchy1"/>
    <dgm:cxn modelId="{628817F9-874F-8646-AA4B-D9F24C892DD7}" type="presParOf" srcId="{8D3F8774-DB06-4C2A-B32F-A716DA57E48D}" destId="{D61FAD62-987F-4670-9651-84DFF643CE92}" srcOrd="3" destOrd="0" presId="urn:microsoft.com/office/officeart/2005/8/layout/hierarchy1"/>
    <dgm:cxn modelId="{B8878D69-448E-D547-94F7-581C59182AB8}" type="presParOf" srcId="{D61FAD62-987F-4670-9651-84DFF643CE92}" destId="{0187BBC9-379F-4B21-90DB-6984B8F4A502}" srcOrd="0" destOrd="0" presId="urn:microsoft.com/office/officeart/2005/8/layout/hierarchy1"/>
    <dgm:cxn modelId="{2A5B7237-E6EA-754A-A633-DF8BB8063840}" type="presParOf" srcId="{0187BBC9-379F-4B21-90DB-6984B8F4A502}" destId="{C87FE015-700D-47CE-86B2-18E396EAE478}" srcOrd="0" destOrd="0" presId="urn:microsoft.com/office/officeart/2005/8/layout/hierarchy1"/>
    <dgm:cxn modelId="{B3FDCFEB-4CDB-6844-AB82-A50C5258F362}" type="presParOf" srcId="{0187BBC9-379F-4B21-90DB-6984B8F4A502}" destId="{63C66025-2846-49B8-A830-A5C7BAE92789}" srcOrd="1" destOrd="0" presId="urn:microsoft.com/office/officeart/2005/8/layout/hierarchy1"/>
    <dgm:cxn modelId="{784630A6-16BC-CD49-A0F5-4491F373235F}" type="presParOf" srcId="{D61FAD62-987F-4670-9651-84DFF643CE92}" destId="{6736E9A7-2A72-4268-AA01-E2E9AAF2B06C}" srcOrd="1" destOrd="0" presId="urn:microsoft.com/office/officeart/2005/8/layout/hierarchy1"/>
    <dgm:cxn modelId="{955F83BA-1644-1849-B2BA-29887C45B852}" type="presParOf" srcId="{8D3F8774-DB06-4C2A-B32F-A716DA57E48D}" destId="{CC82B6C3-056A-4098-B16A-3761DC62C5DF}" srcOrd="4" destOrd="0" presId="urn:microsoft.com/office/officeart/2005/8/layout/hierarchy1"/>
    <dgm:cxn modelId="{DF5098F8-6DF9-D74C-813A-AE3D885DB136}" type="presParOf" srcId="{8D3F8774-DB06-4C2A-B32F-A716DA57E48D}" destId="{2D081FEC-4732-4513-8257-5C9553F5BA7F}" srcOrd="5" destOrd="0" presId="urn:microsoft.com/office/officeart/2005/8/layout/hierarchy1"/>
    <dgm:cxn modelId="{A3009E99-8717-1342-9261-3ED39E7C7DF7}" type="presParOf" srcId="{2D081FEC-4732-4513-8257-5C9553F5BA7F}" destId="{84841785-2CC9-47B6-BE8C-273C2954244D}" srcOrd="0" destOrd="0" presId="urn:microsoft.com/office/officeart/2005/8/layout/hierarchy1"/>
    <dgm:cxn modelId="{4A703487-2FD5-0D42-9107-7D5819D42F62}" type="presParOf" srcId="{84841785-2CC9-47B6-BE8C-273C2954244D}" destId="{3FE6DFD0-25D3-4082-A939-18EB7A920327}" srcOrd="0" destOrd="0" presId="urn:microsoft.com/office/officeart/2005/8/layout/hierarchy1"/>
    <dgm:cxn modelId="{B8B92822-A05C-E449-A9E7-F997AE2A35F9}" type="presParOf" srcId="{84841785-2CC9-47B6-BE8C-273C2954244D}" destId="{47B50689-2C9B-4F95-A6C0-AE1E5E98C80B}" srcOrd="1" destOrd="0" presId="urn:microsoft.com/office/officeart/2005/8/layout/hierarchy1"/>
    <dgm:cxn modelId="{FB910185-407C-E24D-ACCC-9B57431D6671}" type="presParOf" srcId="{2D081FEC-4732-4513-8257-5C9553F5BA7F}" destId="{3422B63A-7A56-4B2A-8687-1A42864879C2}"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398019-01DA-4B98-A001-6E131877B17D}" type="doc">
      <dgm:prSet loTypeId="urn:microsoft.com/office/officeart/2005/8/layout/hList1" loCatId="list" qsTypeId="urn:microsoft.com/office/officeart/2005/8/quickstyle/3d2" qsCatId="3D" csTypeId="urn:microsoft.com/office/officeart/2005/8/colors/accent5_2" csCatId="accent5" phldr="1"/>
      <dgm:spPr/>
      <dgm:t>
        <a:bodyPr/>
        <a:lstStyle/>
        <a:p>
          <a:endParaRPr lang="en-US"/>
        </a:p>
      </dgm:t>
    </dgm:pt>
    <dgm:pt modelId="{CE4B625A-545E-4A4E-9A06-E8101F4C7189}">
      <dgm:prSet custT="1"/>
      <dgm:spPr/>
      <dgm:t>
        <a:bodyPr/>
        <a:lstStyle/>
        <a:p>
          <a:pPr rtl="0"/>
          <a:r>
            <a:rPr lang="en-US" sz="1400" baseline="0" dirty="0" smtClean="0"/>
            <a:t>Open-source</a:t>
          </a:r>
          <a:endParaRPr lang="en-GB" sz="1400" baseline="0" dirty="0"/>
        </a:p>
      </dgm:t>
    </dgm:pt>
    <dgm:pt modelId="{B71752ED-9616-4A28-96E2-DAE4DC7D3595}" type="parTrans" cxnId="{1D3341DE-F05B-4C85-B473-E9F1D5209834}">
      <dgm:prSet/>
      <dgm:spPr/>
      <dgm:t>
        <a:bodyPr/>
        <a:lstStyle/>
        <a:p>
          <a:endParaRPr lang="en-US"/>
        </a:p>
      </dgm:t>
    </dgm:pt>
    <dgm:pt modelId="{38156829-D5C3-47C7-ABA8-9B866A7F9D7F}" type="sibTrans" cxnId="{1D3341DE-F05B-4C85-B473-E9F1D5209834}">
      <dgm:prSet/>
      <dgm:spPr/>
      <dgm:t>
        <a:bodyPr/>
        <a:lstStyle/>
        <a:p>
          <a:endParaRPr lang="en-US"/>
        </a:p>
      </dgm:t>
    </dgm:pt>
    <dgm:pt modelId="{FD0EFE71-D041-4A03-A775-7397CD828E14}">
      <dgm:prSet custT="1"/>
      <dgm:spPr/>
      <dgm:t>
        <a:bodyPr/>
        <a:lstStyle/>
        <a:p>
          <a:pPr rtl="0"/>
          <a:r>
            <a:rPr lang="en-US" sz="1400" b="0" baseline="0" dirty="0" err="1" smtClean="0"/>
            <a:t>Apromore</a:t>
          </a:r>
          <a:endParaRPr lang="en-GB" sz="1400" b="0" baseline="0" dirty="0"/>
        </a:p>
      </dgm:t>
    </dgm:pt>
    <dgm:pt modelId="{A8C7C4C9-DFE8-4A35-ADE7-423BB2FA269C}" type="parTrans" cxnId="{BB83F0B1-3612-4DDB-8B89-2FAB7B2D23FE}">
      <dgm:prSet/>
      <dgm:spPr/>
      <dgm:t>
        <a:bodyPr/>
        <a:lstStyle/>
        <a:p>
          <a:endParaRPr lang="en-US"/>
        </a:p>
      </dgm:t>
    </dgm:pt>
    <dgm:pt modelId="{85BB5007-F54D-4790-BE70-EA306FB7E34F}" type="sibTrans" cxnId="{BB83F0B1-3612-4DDB-8B89-2FAB7B2D23FE}">
      <dgm:prSet/>
      <dgm:spPr/>
      <dgm:t>
        <a:bodyPr/>
        <a:lstStyle/>
        <a:p>
          <a:endParaRPr lang="en-US"/>
        </a:p>
      </dgm:t>
    </dgm:pt>
    <dgm:pt modelId="{BEB01B7C-43F9-46D2-B16B-C1B811C13ADC}">
      <dgm:prSet custT="1"/>
      <dgm:spPr/>
      <dgm:t>
        <a:bodyPr/>
        <a:lstStyle/>
        <a:p>
          <a:pPr rtl="0"/>
          <a:r>
            <a:rPr lang="en-US" sz="1400" baseline="0" dirty="0" err="1" smtClean="0"/>
            <a:t>ProM</a:t>
          </a:r>
          <a:endParaRPr lang="en-GB" sz="1400" baseline="0" dirty="0"/>
        </a:p>
      </dgm:t>
    </dgm:pt>
    <dgm:pt modelId="{BA0B1659-4FCB-4337-9FE0-7539841DB4F4}" type="parTrans" cxnId="{B68DD42A-ECD6-48B7-9381-C6B502390941}">
      <dgm:prSet/>
      <dgm:spPr/>
      <dgm:t>
        <a:bodyPr/>
        <a:lstStyle/>
        <a:p>
          <a:endParaRPr lang="en-US"/>
        </a:p>
      </dgm:t>
    </dgm:pt>
    <dgm:pt modelId="{CC060E9D-92F2-4BEF-9B21-8B967D30991E}" type="sibTrans" cxnId="{B68DD42A-ECD6-48B7-9381-C6B502390941}">
      <dgm:prSet/>
      <dgm:spPr/>
      <dgm:t>
        <a:bodyPr/>
        <a:lstStyle/>
        <a:p>
          <a:endParaRPr lang="en-US"/>
        </a:p>
      </dgm:t>
    </dgm:pt>
    <dgm:pt modelId="{04E75A04-E951-4625-B281-6896704CFFCC}">
      <dgm:prSet custT="1"/>
      <dgm:spPr/>
      <dgm:t>
        <a:bodyPr/>
        <a:lstStyle/>
        <a:p>
          <a:pPr rtl="0"/>
          <a:r>
            <a:rPr lang="en-US" sz="1400" baseline="0" dirty="0" smtClean="0"/>
            <a:t>Lightweight</a:t>
          </a:r>
          <a:endParaRPr lang="en-GB" sz="1400" baseline="0" dirty="0"/>
        </a:p>
      </dgm:t>
    </dgm:pt>
    <dgm:pt modelId="{BFCDCC38-90BA-49C6-972F-8750587292A3}" type="parTrans" cxnId="{8554CFD2-46BC-4B82-9867-F2BF3F7A2AFD}">
      <dgm:prSet/>
      <dgm:spPr/>
      <dgm:t>
        <a:bodyPr/>
        <a:lstStyle/>
        <a:p>
          <a:endParaRPr lang="en-US"/>
        </a:p>
      </dgm:t>
    </dgm:pt>
    <dgm:pt modelId="{842552E6-CB4F-43D5-9CE4-2BF9ECA9F404}" type="sibTrans" cxnId="{8554CFD2-46BC-4B82-9867-F2BF3F7A2AFD}">
      <dgm:prSet/>
      <dgm:spPr/>
      <dgm:t>
        <a:bodyPr/>
        <a:lstStyle/>
        <a:p>
          <a:endParaRPr lang="en-US"/>
        </a:p>
      </dgm:t>
    </dgm:pt>
    <dgm:pt modelId="{5FDE5E8A-AF50-487B-918E-A7D97D031A41}">
      <dgm:prSet custT="1"/>
      <dgm:spPr/>
      <dgm:t>
        <a:bodyPr/>
        <a:lstStyle/>
        <a:p>
          <a:pPr rtl="0"/>
          <a:r>
            <a:rPr lang="en-US" sz="1400" b="0" baseline="0" dirty="0" smtClean="0"/>
            <a:t>Disco</a:t>
          </a:r>
          <a:endParaRPr lang="en-GB" sz="1400" b="0" baseline="0" dirty="0"/>
        </a:p>
      </dgm:t>
    </dgm:pt>
    <dgm:pt modelId="{2E5318C7-B83D-4143-9FEC-2DACFDE63815}" type="parTrans" cxnId="{8FC79D24-FB31-4B64-BE4C-16172FD601E4}">
      <dgm:prSet/>
      <dgm:spPr/>
      <dgm:t>
        <a:bodyPr/>
        <a:lstStyle/>
        <a:p>
          <a:endParaRPr lang="en-US"/>
        </a:p>
      </dgm:t>
    </dgm:pt>
    <dgm:pt modelId="{D2F3D5A0-A1FE-4B66-9B42-F9614A911EB5}" type="sibTrans" cxnId="{8FC79D24-FB31-4B64-BE4C-16172FD601E4}">
      <dgm:prSet/>
      <dgm:spPr/>
      <dgm:t>
        <a:bodyPr/>
        <a:lstStyle/>
        <a:p>
          <a:endParaRPr lang="en-US"/>
        </a:p>
      </dgm:t>
    </dgm:pt>
    <dgm:pt modelId="{EBAEA748-A67E-4C4B-8C66-B23FEB4A0362}">
      <dgm:prSet custT="1"/>
      <dgm:spPr/>
      <dgm:t>
        <a:bodyPr/>
        <a:lstStyle/>
        <a:p>
          <a:pPr rtl="0"/>
          <a:r>
            <a:rPr lang="en-US" sz="1400" baseline="0" dirty="0" smtClean="0"/>
            <a:t>Mid-range</a:t>
          </a:r>
          <a:endParaRPr lang="en-GB" sz="1400" baseline="0" dirty="0"/>
        </a:p>
      </dgm:t>
    </dgm:pt>
    <dgm:pt modelId="{AEB078FE-9651-49CC-B6CA-54C65A43A7A7}" type="parTrans" cxnId="{E2ABE6ED-CEFF-4D9E-A8F8-D706EE07237B}">
      <dgm:prSet/>
      <dgm:spPr/>
      <dgm:t>
        <a:bodyPr/>
        <a:lstStyle/>
        <a:p>
          <a:endParaRPr lang="en-US"/>
        </a:p>
      </dgm:t>
    </dgm:pt>
    <dgm:pt modelId="{FDDAD332-E6DA-4B2C-9F0F-948D8BBCE1E7}" type="sibTrans" cxnId="{E2ABE6ED-CEFF-4D9E-A8F8-D706EE07237B}">
      <dgm:prSet/>
      <dgm:spPr/>
      <dgm:t>
        <a:bodyPr/>
        <a:lstStyle/>
        <a:p>
          <a:endParaRPr lang="en-US"/>
        </a:p>
      </dgm:t>
    </dgm:pt>
    <dgm:pt modelId="{81EB9F3C-2D78-42B4-86CE-313DCF60719C}">
      <dgm:prSet custT="1"/>
      <dgm:spPr/>
      <dgm:t>
        <a:bodyPr/>
        <a:lstStyle/>
        <a:p>
          <a:pPr rtl="0"/>
          <a:r>
            <a:rPr lang="en-US" sz="1400" baseline="0" dirty="0" err="1" smtClean="0"/>
            <a:t>Minit</a:t>
          </a:r>
          <a:endParaRPr lang="en-GB" sz="1400" baseline="0" dirty="0"/>
        </a:p>
      </dgm:t>
    </dgm:pt>
    <dgm:pt modelId="{547905C7-9F81-48F7-9955-814E985C6C56}" type="parTrans" cxnId="{4E919415-91EC-4927-846B-4296D06C6F8A}">
      <dgm:prSet/>
      <dgm:spPr/>
      <dgm:t>
        <a:bodyPr/>
        <a:lstStyle/>
        <a:p>
          <a:endParaRPr lang="en-US"/>
        </a:p>
      </dgm:t>
    </dgm:pt>
    <dgm:pt modelId="{FBB094A2-2B77-43CB-B653-F73F4C7B8DE9}" type="sibTrans" cxnId="{4E919415-91EC-4927-846B-4296D06C6F8A}">
      <dgm:prSet/>
      <dgm:spPr/>
      <dgm:t>
        <a:bodyPr/>
        <a:lstStyle/>
        <a:p>
          <a:endParaRPr lang="en-US"/>
        </a:p>
      </dgm:t>
    </dgm:pt>
    <dgm:pt modelId="{659C8C98-93FE-406F-86CE-5CE021A3C84C}">
      <dgm:prSet custT="1"/>
      <dgm:spPr/>
      <dgm:t>
        <a:bodyPr/>
        <a:lstStyle/>
        <a:p>
          <a:pPr rtl="0"/>
          <a:r>
            <a:rPr lang="en-US" sz="1400" baseline="0" dirty="0" err="1" smtClean="0"/>
            <a:t>myInvenio</a:t>
          </a:r>
          <a:endParaRPr lang="en-GB" sz="1400" baseline="0" dirty="0"/>
        </a:p>
      </dgm:t>
    </dgm:pt>
    <dgm:pt modelId="{3EB5648E-0135-497D-BC75-A0F4BDEC5ADD}" type="parTrans" cxnId="{145CE171-A36A-4A0C-878A-8C0E0F9B9680}">
      <dgm:prSet/>
      <dgm:spPr/>
      <dgm:t>
        <a:bodyPr/>
        <a:lstStyle/>
        <a:p>
          <a:endParaRPr lang="en-US"/>
        </a:p>
      </dgm:t>
    </dgm:pt>
    <dgm:pt modelId="{0F40CB69-270B-4B17-AFF1-8F72485699F5}" type="sibTrans" cxnId="{145CE171-A36A-4A0C-878A-8C0E0F9B9680}">
      <dgm:prSet/>
      <dgm:spPr/>
      <dgm:t>
        <a:bodyPr/>
        <a:lstStyle/>
        <a:p>
          <a:endParaRPr lang="en-US"/>
        </a:p>
      </dgm:t>
    </dgm:pt>
    <dgm:pt modelId="{29608BFD-C7B6-4F1E-8D79-A4DCC73A9166}">
      <dgm:prSet custT="1"/>
      <dgm:spPr/>
      <dgm:t>
        <a:bodyPr/>
        <a:lstStyle/>
        <a:p>
          <a:pPr rtl="0"/>
          <a:r>
            <a:rPr lang="en-US" sz="1400" baseline="0" dirty="0" smtClean="0"/>
            <a:t>QPR Process Analyzer</a:t>
          </a:r>
          <a:endParaRPr lang="en-GB" sz="1400" baseline="0" dirty="0"/>
        </a:p>
      </dgm:t>
    </dgm:pt>
    <dgm:pt modelId="{8A8F1431-FD55-446E-BC14-161DFA74079D}" type="parTrans" cxnId="{ED9DDBB8-0777-4D74-96F0-C39766DD8E4C}">
      <dgm:prSet/>
      <dgm:spPr/>
      <dgm:t>
        <a:bodyPr/>
        <a:lstStyle/>
        <a:p>
          <a:endParaRPr lang="en-US"/>
        </a:p>
      </dgm:t>
    </dgm:pt>
    <dgm:pt modelId="{9E55130F-AEC3-4201-B1A6-4F316D90D2DB}" type="sibTrans" cxnId="{ED9DDBB8-0777-4D74-96F0-C39766DD8E4C}">
      <dgm:prSet/>
      <dgm:spPr/>
      <dgm:t>
        <a:bodyPr/>
        <a:lstStyle/>
        <a:p>
          <a:endParaRPr lang="en-US"/>
        </a:p>
      </dgm:t>
    </dgm:pt>
    <dgm:pt modelId="{04C388C1-2CBB-455E-BE1D-01D6A982C0EC}">
      <dgm:prSet custT="1"/>
      <dgm:spPr/>
      <dgm:t>
        <a:bodyPr/>
        <a:lstStyle/>
        <a:p>
          <a:pPr rtl="0"/>
          <a:r>
            <a:rPr lang="en-US" sz="1400" baseline="0" dirty="0" err="1" smtClean="0"/>
            <a:t>Signavio</a:t>
          </a:r>
          <a:r>
            <a:rPr lang="en-US" sz="1400" baseline="0" dirty="0" smtClean="0"/>
            <a:t> Process Intelligence</a:t>
          </a:r>
          <a:endParaRPr lang="en-GB" sz="1400" baseline="0" dirty="0"/>
        </a:p>
      </dgm:t>
    </dgm:pt>
    <dgm:pt modelId="{75A5CE7C-0FE3-4085-BC96-0F7FF58383D9}" type="parTrans" cxnId="{7EC78D0E-BE1B-46AE-BA8B-821706A693A0}">
      <dgm:prSet/>
      <dgm:spPr/>
      <dgm:t>
        <a:bodyPr/>
        <a:lstStyle/>
        <a:p>
          <a:endParaRPr lang="en-US"/>
        </a:p>
      </dgm:t>
    </dgm:pt>
    <dgm:pt modelId="{17315AF9-ECAB-4FA2-A2D4-20B28F15FCD8}" type="sibTrans" cxnId="{7EC78D0E-BE1B-46AE-BA8B-821706A693A0}">
      <dgm:prSet/>
      <dgm:spPr/>
      <dgm:t>
        <a:bodyPr/>
        <a:lstStyle/>
        <a:p>
          <a:endParaRPr lang="en-US"/>
        </a:p>
      </dgm:t>
    </dgm:pt>
    <dgm:pt modelId="{D89ED25F-D493-4B4E-A649-AD6B46218082}">
      <dgm:prSet custT="1"/>
      <dgm:spPr/>
      <dgm:t>
        <a:bodyPr/>
        <a:lstStyle/>
        <a:p>
          <a:pPr rtl="0"/>
          <a:r>
            <a:rPr lang="en-US" sz="1400" baseline="0" dirty="0" err="1" smtClean="0"/>
            <a:t>StereoLOGIC</a:t>
          </a:r>
          <a:r>
            <a:rPr lang="en-US" sz="1400" baseline="0" dirty="0" smtClean="0"/>
            <a:t> Discovery Analyst</a:t>
          </a:r>
          <a:endParaRPr lang="en-GB" sz="1400" baseline="0" dirty="0"/>
        </a:p>
      </dgm:t>
    </dgm:pt>
    <dgm:pt modelId="{3AF69DE6-03C2-49C5-86D6-6659452D0BA5}" type="parTrans" cxnId="{4E7AA273-2429-42FD-8619-C44CEC6897D2}">
      <dgm:prSet/>
      <dgm:spPr/>
      <dgm:t>
        <a:bodyPr/>
        <a:lstStyle/>
        <a:p>
          <a:endParaRPr lang="en-US"/>
        </a:p>
      </dgm:t>
    </dgm:pt>
    <dgm:pt modelId="{0C44BABC-B4E0-49EE-818E-F4DC44DA12B1}" type="sibTrans" cxnId="{4E7AA273-2429-42FD-8619-C44CEC6897D2}">
      <dgm:prSet/>
      <dgm:spPr/>
      <dgm:t>
        <a:bodyPr/>
        <a:lstStyle/>
        <a:p>
          <a:endParaRPr lang="en-US"/>
        </a:p>
      </dgm:t>
    </dgm:pt>
    <dgm:pt modelId="{617A7BA6-4B0C-4EBC-8B0A-A3ACD457D0F8}">
      <dgm:prSet custT="1"/>
      <dgm:spPr/>
      <dgm:t>
        <a:bodyPr/>
        <a:lstStyle/>
        <a:p>
          <a:pPr rtl="0"/>
          <a:r>
            <a:rPr lang="en-US" sz="1400" baseline="0" dirty="0" smtClean="0"/>
            <a:t>Heavyweight</a:t>
          </a:r>
          <a:endParaRPr lang="en-GB" sz="1400" baseline="0" dirty="0"/>
        </a:p>
      </dgm:t>
    </dgm:pt>
    <dgm:pt modelId="{81A6F2B3-FBA3-4B72-9F77-3559A5364B23}" type="parTrans" cxnId="{DD600727-189B-4960-8943-D92700D8A126}">
      <dgm:prSet/>
      <dgm:spPr/>
      <dgm:t>
        <a:bodyPr/>
        <a:lstStyle/>
        <a:p>
          <a:endParaRPr lang="en-US"/>
        </a:p>
      </dgm:t>
    </dgm:pt>
    <dgm:pt modelId="{D72FE8B9-2358-4FEB-A1B7-BB618D1D8FAA}" type="sibTrans" cxnId="{DD600727-189B-4960-8943-D92700D8A126}">
      <dgm:prSet/>
      <dgm:spPr/>
      <dgm:t>
        <a:bodyPr/>
        <a:lstStyle/>
        <a:p>
          <a:endParaRPr lang="en-US"/>
        </a:p>
      </dgm:t>
    </dgm:pt>
    <dgm:pt modelId="{5BAE44D3-FEE3-482F-B215-14BC70FE24EC}">
      <dgm:prSet custT="1"/>
      <dgm:spPr/>
      <dgm:t>
        <a:bodyPr/>
        <a:lstStyle/>
        <a:p>
          <a:pPr rtl="0"/>
          <a:r>
            <a:rPr lang="en-US" sz="1400" baseline="0" dirty="0" smtClean="0"/>
            <a:t>ARIS Process Performance Manager</a:t>
          </a:r>
          <a:endParaRPr lang="en-GB" sz="1400" baseline="0" dirty="0"/>
        </a:p>
      </dgm:t>
    </dgm:pt>
    <dgm:pt modelId="{8804924F-C6E5-4B26-87BA-CED4C33E7288}" type="parTrans" cxnId="{C9DB7D10-D1E5-4D4B-956E-D106C12CCFC2}">
      <dgm:prSet/>
      <dgm:spPr/>
      <dgm:t>
        <a:bodyPr/>
        <a:lstStyle/>
        <a:p>
          <a:endParaRPr lang="en-US"/>
        </a:p>
      </dgm:t>
    </dgm:pt>
    <dgm:pt modelId="{EDB46E5C-3F99-46D6-8016-41F36BF4A284}" type="sibTrans" cxnId="{C9DB7D10-D1E5-4D4B-956E-D106C12CCFC2}">
      <dgm:prSet/>
      <dgm:spPr/>
      <dgm:t>
        <a:bodyPr/>
        <a:lstStyle/>
        <a:p>
          <a:endParaRPr lang="en-US"/>
        </a:p>
      </dgm:t>
    </dgm:pt>
    <dgm:pt modelId="{5422F1D3-2D2D-49B0-8531-DF21C500CD1E}">
      <dgm:prSet custT="1"/>
      <dgm:spPr/>
      <dgm:t>
        <a:bodyPr/>
        <a:lstStyle/>
        <a:p>
          <a:pPr rtl="0"/>
          <a:r>
            <a:rPr lang="en-US" sz="1400" baseline="0" dirty="0" err="1" smtClean="0"/>
            <a:t>Celonis</a:t>
          </a:r>
          <a:r>
            <a:rPr lang="en-US" sz="1400" baseline="0" dirty="0" smtClean="0"/>
            <a:t> Process Mining</a:t>
          </a:r>
          <a:endParaRPr lang="en-GB" sz="1400" baseline="0" dirty="0"/>
        </a:p>
      </dgm:t>
    </dgm:pt>
    <dgm:pt modelId="{2C9A169C-9115-4253-94B2-CBC934C50AEC}" type="parTrans" cxnId="{EA299D8B-EFA5-4E26-838B-26308E9D161C}">
      <dgm:prSet/>
      <dgm:spPr/>
      <dgm:t>
        <a:bodyPr/>
        <a:lstStyle/>
        <a:p>
          <a:endParaRPr lang="en-US"/>
        </a:p>
      </dgm:t>
    </dgm:pt>
    <dgm:pt modelId="{84BEAB5F-D39B-464C-A635-FEB8DC3C3D87}" type="sibTrans" cxnId="{EA299D8B-EFA5-4E26-838B-26308E9D161C}">
      <dgm:prSet/>
      <dgm:spPr/>
      <dgm:t>
        <a:bodyPr/>
        <a:lstStyle/>
        <a:p>
          <a:endParaRPr lang="en-US"/>
        </a:p>
      </dgm:t>
    </dgm:pt>
    <dgm:pt modelId="{31C202DB-828E-40C7-A631-0E1C532DE63D}">
      <dgm:prSet custT="1"/>
      <dgm:spPr/>
      <dgm:t>
        <a:bodyPr/>
        <a:lstStyle/>
        <a:p>
          <a:pPr rtl="0"/>
          <a:r>
            <a:rPr lang="en-US" sz="1400" baseline="0" dirty="0" smtClean="0"/>
            <a:t>Perceptive Process Mining (Lexmark)</a:t>
          </a:r>
          <a:endParaRPr lang="en-GB" sz="1400" baseline="0" dirty="0"/>
        </a:p>
      </dgm:t>
    </dgm:pt>
    <dgm:pt modelId="{F467B5C6-A288-4A4F-8185-D083B68112FA}" type="parTrans" cxnId="{81E8221E-238C-4A04-A6D5-DE202FA670E6}">
      <dgm:prSet/>
      <dgm:spPr/>
      <dgm:t>
        <a:bodyPr/>
        <a:lstStyle/>
        <a:p>
          <a:endParaRPr lang="en-US"/>
        </a:p>
      </dgm:t>
    </dgm:pt>
    <dgm:pt modelId="{4D86CACB-BDD0-4DEF-9A89-2B6687B79B8C}" type="sibTrans" cxnId="{81E8221E-238C-4A04-A6D5-DE202FA670E6}">
      <dgm:prSet/>
      <dgm:spPr/>
      <dgm:t>
        <a:bodyPr/>
        <a:lstStyle/>
        <a:p>
          <a:endParaRPr lang="en-US"/>
        </a:p>
      </dgm:t>
    </dgm:pt>
    <dgm:pt modelId="{C57689C4-D193-4117-9740-8D7D5A685E1C}">
      <dgm:prSet custT="1"/>
      <dgm:spPr/>
      <dgm:t>
        <a:bodyPr/>
        <a:lstStyle/>
        <a:p>
          <a:pPr rtl="0"/>
          <a:r>
            <a:rPr lang="en-US" sz="1400" baseline="0" dirty="0" err="1" smtClean="0"/>
            <a:t>Interstage</a:t>
          </a:r>
          <a:r>
            <a:rPr lang="en-US" sz="1400" baseline="0" dirty="0" smtClean="0"/>
            <a:t> Process Discovery (Fujitsu)</a:t>
          </a:r>
          <a:endParaRPr lang="en-GB" sz="1400" baseline="0" dirty="0"/>
        </a:p>
      </dgm:t>
    </dgm:pt>
    <dgm:pt modelId="{2CD2E3B2-4647-4301-8E40-4F04F239424A}" type="parTrans" cxnId="{2FB5E1E7-76CD-43AD-805F-65398A920EF3}">
      <dgm:prSet/>
      <dgm:spPr/>
      <dgm:t>
        <a:bodyPr/>
        <a:lstStyle/>
        <a:p>
          <a:endParaRPr lang="en-US"/>
        </a:p>
      </dgm:t>
    </dgm:pt>
    <dgm:pt modelId="{25F286FF-93C3-431A-A78B-B48DACDF8E1C}" type="sibTrans" cxnId="{2FB5E1E7-76CD-43AD-805F-65398A920EF3}">
      <dgm:prSet/>
      <dgm:spPr/>
      <dgm:t>
        <a:bodyPr/>
        <a:lstStyle/>
        <a:p>
          <a:endParaRPr lang="en-US"/>
        </a:p>
      </dgm:t>
    </dgm:pt>
    <dgm:pt modelId="{41419862-B4AA-4344-8B1A-E2BE2B5AC507}">
      <dgm:prSet custT="1"/>
      <dgm:spPr/>
      <dgm:t>
        <a:bodyPr/>
        <a:lstStyle/>
        <a:p>
          <a:pPr rtl="0"/>
          <a:r>
            <a:rPr lang="en-GB" sz="1400" baseline="0" dirty="0" smtClean="0"/>
            <a:t>Lana Labs</a:t>
          </a:r>
          <a:endParaRPr lang="en-GB" sz="1400" baseline="0" dirty="0"/>
        </a:p>
      </dgm:t>
    </dgm:pt>
    <dgm:pt modelId="{B121DC09-FC78-4719-8333-6A9A12DC51A7}" type="parTrans" cxnId="{6B93C5CE-847A-4C66-AB7A-B41C66BE1888}">
      <dgm:prSet/>
      <dgm:spPr/>
    </dgm:pt>
    <dgm:pt modelId="{E17DC595-3855-43E6-B5F5-222D6F19A6A3}" type="sibTrans" cxnId="{6B93C5CE-847A-4C66-AB7A-B41C66BE1888}">
      <dgm:prSet/>
      <dgm:spPr/>
    </dgm:pt>
    <dgm:pt modelId="{7849F00F-D0BA-4672-BC12-1963030C9EE4}" type="pres">
      <dgm:prSet presAssocID="{06398019-01DA-4B98-A001-6E131877B17D}" presName="Name0" presStyleCnt="0">
        <dgm:presLayoutVars>
          <dgm:dir/>
          <dgm:animLvl val="lvl"/>
          <dgm:resizeHandles val="exact"/>
        </dgm:presLayoutVars>
      </dgm:prSet>
      <dgm:spPr/>
      <dgm:t>
        <a:bodyPr/>
        <a:lstStyle/>
        <a:p>
          <a:endParaRPr lang="en-US"/>
        </a:p>
      </dgm:t>
    </dgm:pt>
    <dgm:pt modelId="{C58430A8-4117-4A47-9D8E-27BF3CDD870D}" type="pres">
      <dgm:prSet presAssocID="{CE4B625A-545E-4A4E-9A06-E8101F4C7189}" presName="composite" presStyleCnt="0"/>
      <dgm:spPr/>
    </dgm:pt>
    <dgm:pt modelId="{2BE50A71-D77A-4241-AA81-136C19E311A0}" type="pres">
      <dgm:prSet presAssocID="{CE4B625A-545E-4A4E-9A06-E8101F4C7189}" presName="parTx" presStyleLbl="alignNode1" presStyleIdx="0" presStyleCnt="4" custScaleX="80746">
        <dgm:presLayoutVars>
          <dgm:chMax val="0"/>
          <dgm:chPref val="0"/>
          <dgm:bulletEnabled val="1"/>
        </dgm:presLayoutVars>
      </dgm:prSet>
      <dgm:spPr/>
      <dgm:t>
        <a:bodyPr/>
        <a:lstStyle/>
        <a:p>
          <a:endParaRPr lang="en-US"/>
        </a:p>
      </dgm:t>
    </dgm:pt>
    <dgm:pt modelId="{202FA403-8ECB-4D36-9128-8E8FFE0980C0}" type="pres">
      <dgm:prSet presAssocID="{CE4B625A-545E-4A4E-9A06-E8101F4C7189}" presName="desTx" presStyleLbl="alignAccFollowNode1" presStyleIdx="0" presStyleCnt="4" custScaleX="81328">
        <dgm:presLayoutVars>
          <dgm:bulletEnabled val="1"/>
        </dgm:presLayoutVars>
      </dgm:prSet>
      <dgm:spPr/>
      <dgm:t>
        <a:bodyPr/>
        <a:lstStyle/>
        <a:p>
          <a:endParaRPr lang="en-US"/>
        </a:p>
      </dgm:t>
    </dgm:pt>
    <dgm:pt modelId="{1243745C-9C3F-4B85-88B8-1423030D8919}" type="pres">
      <dgm:prSet presAssocID="{38156829-D5C3-47C7-ABA8-9B866A7F9D7F}" presName="space" presStyleCnt="0"/>
      <dgm:spPr/>
    </dgm:pt>
    <dgm:pt modelId="{B79BCC04-B967-4563-B6CE-A1AFBB4B31D0}" type="pres">
      <dgm:prSet presAssocID="{04E75A04-E951-4625-B281-6896704CFFCC}" presName="composite" presStyleCnt="0"/>
      <dgm:spPr/>
    </dgm:pt>
    <dgm:pt modelId="{39D5CCAE-2972-4811-8F48-362752783255}" type="pres">
      <dgm:prSet presAssocID="{04E75A04-E951-4625-B281-6896704CFFCC}" presName="parTx" presStyleLbl="alignNode1" presStyleIdx="1" presStyleCnt="4" custScaleX="67327" custLinFactNeighborX="-297">
        <dgm:presLayoutVars>
          <dgm:chMax val="0"/>
          <dgm:chPref val="0"/>
          <dgm:bulletEnabled val="1"/>
        </dgm:presLayoutVars>
      </dgm:prSet>
      <dgm:spPr/>
      <dgm:t>
        <a:bodyPr/>
        <a:lstStyle/>
        <a:p>
          <a:endParaRPr lang="en-US"/>
        </a:p>
      </dgm:t>
    </dgm:pt>
    <dgm:pt modelId="{EAEFE342-584C-410F-A9DA-67A28337C136}" type="pres">
      <dgm:prSet presAssocID="{04E75A04-E951-4625-B281-6896704CFFCC}" presName="desTx" presStyleLbl="alignAccFollowNode1" presStyleIdx="1" presStyleCnt="4" custScaleX="68242">
        <dgm:presLayoutVars>
          <dgm:bulletEnabled val="1"/>
        </dgm:presLayoutVars>
      </dgm:prSet>
      <dgm:spPr/>
      <dgm:t>
        <a:bodyPr/>
        <a:lstStyle/>
        <a:p>
          <a:endParaRPr lang="en-US"/>
        </a:p>
      </dgm:t>
    </dgm:pt>
    <dgm:pt modelId="{9A696DC9-6C71-4238-B6DE-FFE76D712695}" type="pres">
      <dgm:prSet presAssocID="{842552E6-CB4F-43D5-9CE4-2BF9ECA9F404}" presName="space" presStyleCnt="0"/>
      <dgm:spPr/>
    </dgm:pt>
    <dgm:pt modelId="{5770F81B-1B42-44F2-B5CD-971B4068C4F0}" type="pres">
      <dgm:prSet presAssocID="{EBAEA748-A67E-4C4B-8C66-B23FEB4A0362}" presName="composite" presStyleCnt="0"/>
      <dgm:spPr/>
    </dgm:pt>
    <dgm:pt modelId="{50D34ED0-F9C5-4DB0-BDD4-0CCBF4BD6BE2}" type="pres">
      <dgm:prSet presAssocID="{EBAEA748-A67E-4C4B-8C66-B23FEB4A0362}" presName="parTx" presStyleLbl="alignNode1" presStyleIdx="2" presStyleCnt="4" custScaleX="108732">
        <dgm:presLayoutVars>
          <dgm:chMax val="0"/>
          <dgm:chPref val="0"/>
          <dgm:bulletEnabled val="1"/>
        </dgm:presLayoutVars>
      </dgm:prSet>
      <dgm:spPr/>
      <dgm:t>
        <a:bodyPr/>
        <a:lstStyle/>
        <a:p>
          <a:endParaRPr lang="en-US"/>
        </a:p>
      </dgm:t>
    </dgm:pt>
    <dgm:pt modelId="{888B6388-6E25-4394-826A-F0D67A1B9565}" type="pres">
      <dgm:prSet presAssocID="{EBAEA748-A67E-4C4B-8C66-B23FEB4A0362}" presName="desTx" presStyleLbl="alignAccFollowNode1" presStyleIdx="2" presStyleCnt="4" custScaleX="106949">
        <dgm:presLayoutVars>
          <dgm:bulletEnabled val="1"/>
        </dgm:presLayoutVars>
      </dgm:prSet>
      <dgm:spPr/>
      <dgm:t>
        <a:bodyPr/>
        <a:lstStyle/>
        <a:p>
          <a:endParaRPr lang="en-US"/>
        </a:p>
      </dgm:t>
    </dgm:pt>
    <dgm:pt modelId="{88820F55-6E4F-4A36-B537-9608005BCC2E}" type="pres">
      <dgm:prSet presAssocID="{FDDAD332-E6DA-4B2C-9F0F-948D8BBCE1E7}" presName="space" presStyleCnt="0"/>
      <dgm:spPr/>
    </dgm:pt>
    <dgm:pt modelId="{0237A336-4D8D-4D7C-B85D-2556775CA796}" type="pres">
      <dgm:prSet presAssocID="{617A7BA6-4B0C-4EBC-8B0A-A3ACD457D0F8}" presName="composite" presStyleCnt="0"/>
      <dgm:spPr/>
    </dgm:pt>
    <dgm:pt modelId="{A521EA3D-2FFC-481C-ABED-550884FE26BB}" type="pres">
      <dgm:prSet presAssocID="{617A7BA6-4B0C-4EBC-8B0A-A3ACD457D0F8}" presName="parTx" presStyleLbl="alignNode1" presStyleIdx="3" presStyleCnt="4" custScaleX="111655">
        <dgm:presLayoutVars>
          <dgm:chMax val="0"/>
          <dgm:chPref val="0"/>
          <dgm:bulletEnabled val="1"/>
        </dgm:presLayoutVars>
      </dgm:prSet>
      <dgm:spPr/>
      <dgm:t>
        <a:bodyPr/>
        <a:lstStyle/>
        <a:p>
          <a:endParaRPr lang="en-US"/>
        </a:p>
      </dgm:t>
    </dgm:pt>
    <dgm:pt modelId="{2A421616-23BE-453A-8B34-6149346AC712}" type="pres">
      <dgm:prSet presAssocID="{617A7BA6-4B0C-4EBC-8B0A-A3ACD457D0F8}" presName="desTx" presStyleLbl="alignAccFollowNode1" presStyleIdx="3" presStyleCnt="4" custScaleX="111807">
        <dgm:presLayoutVars>
          <dgm:bulletEnabled val="1"/>
        </dgm:presLayoutVars>
      </dgm:prSet>
      <dgm:spPr/>
      <dgm:t>
        <a:bodyPr/>
        <a:lstStyle/>
        <a:p>
          <a:endParaRPr lang="en-US"/>
        </a:p>
      </dgm:t>
    </dgm:pt>
  </dgm:ptLst>
  <dgm:cxnLst>
    <dgm:cxn modelId="{145CE171-A36A-4A0C-878A-8C0E0F9B9680}" srcId="{EBAEA748-A67E-4C4B-8C66-B23FEB4A0362}" destId="{659C8C98-93FE-406F-86CE-5CE021A3C84C}" srcOrd="1" destOrd="0" parTransId="{3EB5648E-0135-497D-BC75-A0F4BDEC5ADD}" sibTransId="{0F40CB69-270B-4B17-AFF1-8F72485699F5}"/>
    <dgm:cxn modelId="{6DDD7468-F74D-449F-A454-10483080C18B}" type="presOf" srcId="{06398019-01DA-4B98-A001-6E131877B17D}" destId="{7849F00F-D0BA-4672-BC12-1963030C9EE4}" srcOrd="0" destOrd="0" presId="urn:microsoft.com/office/officeart/2005/8/layout/hList1"/>
    <dgm:cxn modelId="{BB83F0B1-3612-4DDB-8B89-2FAB7B2D23FE}" srcId="{CE4B625A-545E-4A4E-9A06-E8101F4C7189}" destId="{FD0EFE71-D041-4A03-A775-7397CD828E14}" srcOrd="0" destOrd="0" parTransId="{A8C7C4C9-DFE8-4A35-ADE7-423BB2FA269C}" sibTransId="{85BB5007-F54D-4790-BE70-EA306FB7E34F}"/>
    <dgm:cxn modelId="{7F0771BF-FAE4-4F46-B128-F5BA5109D43B}" type="presOf" srcId="{659C8C98-93FE-406F-86CE-5CE021A3C84C}" destId="{888B6388-6E25-4394-826A-F0D67A1B9565}" srcOrd="0" destOrd="1" presId="urn:microsoft.com/office/officeart/2005/8/layout/hList1"/>
    <dgm:cxn modelId="{81E8221E-238C-4A04-A6D5-DE202FA670E6}" srcId="{617A7BA6-4B0C-4EBC-8B0A-A3ACD457D0F8}" destId="{31C202DB-828E-40C7-A631-0E1C532DE63D}" srcOrd="2" destOrd="0" parTransId="{F467B5C6-A288-4A4F-8185-D083B68112FA}" sibTransId="{4D86CACB-BDD0-4DEF-9A89-2B6687B79B8C}"/>
    <dgm:cxn modelId="{BDA64666-C365-4402-872B-90A8440D06E1}" type="presOf" srcId="{04E75A04-E951-4625-B281-6896704CFFCC}" destId="{39D5CCAE-2972-4811-8F48-362752783255}" srcOrd="0" destOrd="0" presId="urn:microsoft.com/office/officeart/2005/8/layout/hList1"/>
    <dgm:cxn modelId="{D1A76988-4898-4A59-8326-9023EBACEA81}" type="presOf" srcId="{5422F1D3-2D2D-49B0-8531-DF21C500CD1E}" destId="{2A421616-23BE-453A-8B34-6149346AC712}" srcOrd="0" destOrd="1" presId="urn:microsoft.com/office/officeart/2005/8/layout/hList1"/>
    <dgm:cxn modelId="{CCE81FDB-3A02-42D8-9D9D-4E57F16C7F50}" type="presOf" srcId="{41419862-B4AA-4344-8B1A-E2BE2B5AC507}" destId="{888B6388-6E25-4394-826A-F0D67A1B9565}" srcOrd="0" destOrd="5" presId="urn:microsoft.com/office/officeart/2005/8/layout/hList1"/>
    <dgm:cxn modelId="{1D3341DE-F05B-4C85-B473-E9F1D5209834}" srcId="{06398019-01DA-4B98-A001-6E131877B17D}" destId="{CE4B625A-545E-4A4E-9A06-E8101F4C7189}" srcOrd="0" destOrd="0" parTransId="{B71752ED-9616-4A28-96E2-DAE4DC7D3595}" sibTransId="{38156829-D5C3-47C7-ABA8-9B866A7F9D7F}"/>
    <dgm:cxn modelId="{D4D055CD-D30C-4AEF-93FC-2AF6C21155F5}" type="presOf" srcId="{EBAEA748-A67E-4C4B-8C66-B23FEB4A0362}" destId="{50D34ED0-F9C5-4DB0-BDD4-0CCBF4BD6BE2}" srcOrd="0" destOrd="0" presId="urn:microsoft.com/office/officeart/2005/8/layout/hList1"/>
    <dgm:cxn modelId="{BECE3489-79D1-4B9E-A3F6-2F93C1596F30}" type="presOf" srcId="{29608BFD-C7B6-4F1E-8D79-A4DCC73A9166}" destId="{888B6388-6E25-4394-826A-F0D67A1B9565}" srcOrd="0" destOrd="2" presId="urn:microsoft.com/office/officeart/2005/8/layout/hList1"/>
    <dgm:cxn modelId="{096A32E6-F676-4D3C-8B8A-C4BF5EC131AB}" type="presOf" srcId="{04C388C1-2CBB-455E-BE1D-01D6A982C0EC}" destId="{888B6388-6E25-4394-826A-F0D67A1B9565}" srcOrd="0" destOrd="3" presId="urn:microsoft.com/office/officeart/2005/8/layout/hList1"/>
    <dgm:cxn modelId="{8AC0EAC7-51CC-4D51-89CA-D45FFC7E59C1}" type="presOf" srcId="{CE4B625A-545E-4A4E-9A06-E8101F4C7189}" destId="{2BE50A71-D77A-4241-AA81-136C19E311A0}" srcOrd="0" destOrd="0" presId="urn:microsoft.com/office/officeart/2005/8/layout/hList1"/>
    <dgm:cxn modelId="{DD600727-189B-4960-8943-D92700D8A126}" srcId="{06398019-01DA-4B98-A001-6E131877B17D}" destId="{617A7BA6-4B0C-4EBC-8B0A-A3ACD457D0F8}" srcOrd="3" destOrd="0" parTransId="{81A6F2B3-FBA3-4B72-9F77-3559A5364B23}" sibTransId="{D72FE8B9-2358-4FEB-A1B7-BB618D1D8FAA}"/>
    <dgm:cxn modelId="{C9DB7D10-D1E5-4D4B-956E-D106C12CCFC2}" srcId="{617A7BA6-4B0C-4EBC-8B0A-A3ACD457D0F8}" destId="{5BAE44D3-FEE3-482F-B215-14BC70FE24EC}" srcOrd="0" destOrd="0" parTransId="{8804924F-C6E5-4B26-87BA-CED4C33E7288}" sibTransId="{EDB46E5C-3F99-46D6-8016-41F36BF4A284}"/>
    <dgm:cxn modelId="{26C199FE-C525-4E8D-BFB4-BD789116A049}" type="presOf" srcId="{BEB01B7C-43F9-46D2-B16B-C1B811C13ADC}" destId="{202FA403-8ECB-4D36-9128-8E8FFE0980C0}" srcOrd="0" destOrd="1" presId="urn:microsoft.com/office/officeart/2005/8/layout/hList1"/>
    <dgm:cxn modelId="{ED9DDBB8-0777-4D74-96F0-C39766DD8E4C}" srcId="{EBAEA748-A67E-4C4B-8C66-B23FEB4A0362}" destId="{29608BFD-C7B6-4F1E-8D79-A4DCC73A9166}" srcOrd="2" destOrd="0" parTransId="{8A8F1431-FD55-446E-BC14-161DFA74079D}" sibTransId="{9E55130F-AEC3-4201-B1A6-4F316D90D2DB}"/>
    <dgm:cxn modelId="{E2ABE6ED-CEFF-4D9E-A8F8-D706EE07237B}" srcId="{06398019-01DA-4B98-A001-6E131877B17D}" destId="{EBAEA748-A67E-4C4B-8C66-B23FEB4A0362}" srcOrd="2" destOrd="0" parTransId="{AEB078FE-9651-49CC-B6CA-54C65A43A7A7}" sibTransId="{FDDAD332-E6DA-4B2C-9F0F-948D8BBCE1E7}"/>
    <dgm:cxn modelId="{8554CFD2-46BC-4B82-9867-F2BF3F7A2AFD}" srcId="{06398019-01DA-4B98-A001-6E131877B17D}" destId="{04E75A04-E951-4625-B281-6896704CFFCC}" srcOrd="1" destOrd="0" parTransId="{BFCDCC38-90BA-49C6-972F-8750587292A3}" sibTransId="{842552E6-CB4F-43D5-9CE4-2BF9ECA9F404}"/>
    <dgm:cxn modelId="{2FB5E1E7-76CD-43AD-805F-65398A920EF3}" srcId="{617A7BA6-4B0C-4EBC-8B0A-A3ACD457D0F8}" destId="{C57689C4-D193-4117-9740-8D7D5A685E1C}" srcOrd="3" destOrd="0" parTransId="{2CD2E3B2-4647-4301-8E40-4F04F239424A}" sibTransId="{25F286FF-93C3-431A-A78B-B48DACDF8E1C}"/>
    <dgm:cxn modelId="{4E7AA273-2429-42FD-8619-C44CEC6897D2}" srcId="{EBAEA748-A67E-4C4B-8C66-B23FEB4A0362}" destId="{D89ED25F-D493-4B4E-A649-AD6B46218082}" srcOrd="4" destOrd="0" parTransId="{3AF69DE6-03C2-49C5-86D6-6659452D0BA5}" sibTransId="{0C44BABC-B4E0-49EE-818E-F4DC44DA12B1}"/>
    <dgm:cxn modelId="{B68DD42A-ECD6-48B7-9381-C6B502390941}" srcId="{CE4B625A-545E-4A4E-9A06-E8101F4C7189}" destId="{BEB01B7C-43F9-46D2-B16B-C1B811C13ADC}" srcOrd="1" destOrd="0" parTransId="{BA0B1659-4FCB-4337-9FE0-7539841DB4F4}" sibTransId="{CC060E9D-92F2-4BEF-9B21-8B967D30991E}"/>
    <dgm:cxn modelId="{8FC70F5E-9F22-4694-ADBD-713DAD21FEC7}" type="presOf" srcId="{D89ED25F-D493-4B4E-A649-AD6B46218082}" destId="{888B6388-6E25-4394-826A-F0D67A1B9565}" srcOrd="0" destOrd="4" presId="urn:microsoft.com/office/officeart/2005/8/layout/hList1"/>
    <dgm:cxn modelId="{6E08CF4F-DC9A-4EBC-A433-03D85C920158}" type="presOf" srcId="{31C202DB-828E-40C7-A631-0E1C532DE63D}" destId="{2A421616-23BE-453A-8B34-6149346AC712}" srcOrd="0" destOrd="2" presId="urn:microsoft.com/office/officeart/2005/8/layout/hList1"/>
    <dgm:cxn modelId="{085FE8BD-B4AA-482D-B406-01F2F935EA2A}" type="presOf" srcId="{C57689C4-D193-4117-9740-8D7D5A685E1C}" destId="{2A421616-23BE-453A-8B34-6149346AC712}" srcOrd="0" destOrd="3" presId="urn:microsoft.com/office/officeart/2005/8/layout/hList1"/>
    <dgm:cxn modelId="{74090F6D-055A-4090-A8A2-825E01D3AD0A}" type="presOf" srcId="{5BAE44D3-FEE3-482F-B215-14BC70FE24EC}" destId="{2A421616-23BE-453A-8B34-6149346AC712}" srcOrd="0" destOrd="0" presId="urn:microsoft.com/office/officeart/2005/8/layout/hList1"/>
    <dgm:cxn modelId="{4E919415-91EC-4927-846B-4296D06C6F8A}" srcId="{EBAEA748-A67E-4C4B-8C66-B23FEB4A0362}" destId="{81EB9F3C-2D78-42B4-86CE-313DCF60719C}" srcOrd="0" destOrd="0" parTransId="{547905C7-9F81-48F7-9955-814E985C6C56}" sibTransId="{FBB094A2-2B77-43CB-B653-F73F4C7B8DE9}"/>
    <dgm:cxn modelId="{8FC79D24-FB31-4B64-BE4C-16172FD601E4}" srcId="{04E75A04-E951-4625-B281-6896704CFFCC}" destId="{5FDE5E8A-AF50-487B-918E-A7D97D031A41}" srcOrd="0" destOrd="0" parTransId="{2E5318C7-B83D-4143-9FEC-2DACFDE63815}" sibTransId="{D2F3D5A0-A1FE-4B66-9B42-F9614A911EB5}"/>
    <dgm:cxn modelId="{6B93C5CE-847A-4C66-AB7A-B41C66BE1888}" srcId="{EBAEA748-A67E-4C4B-8C66-B23FEB4A0362}" destId="{41419862-B4AA-4344-8B1A-E2BE2B5AC507}" srcOrd="5" destOrd="0" parTransId="{B121DC09-FC78-4719-8333-6A9A12DC51A7}" sibTransId="{E17DC595-3855-43E6-B5F5-222D6F19A6A3}"/>
    <dgm:cxn modelId="{B6E3BB17-A9FF-4369-AD5B-9896E378FAA1}" type="presOf" srcId="{5FDE5E8A-AF50-487B-918E-A7D97D031A41}" destId="{EAEFE342-584C-410F-A9DA-67A28337C136}" srcOrd="0" destOrd="0" presId="urn:microsoft.com/office/officeart/2005/8/layout/hList1"/>
    <dgm:cxn modelId="{82256426-8285-40E7-BB9B-B2592B87A7B6}" type="presOf" srcId="{617A7BA6-4B0C-4EBC-8B0A-A3ACD457D0F8}" destId="{A521EA3D-2FFC-481C-ABED-550884FE26BB}" srcOrd="0" destOrd="0" presId="urn:microsoft.com/office/officeart/2005/8/layout/hList1"/>
    <dgm:cxn modelId="{DF5015BB-8770-4FAC-B928-0651BFF424AF}" type="presOf" srcId="{81EB9F3C-2D78-42B4-86CE-313DCF60719C}" destId="{888B6388-6E25-4394-826A-F0D67A1B9565}" srcOrd="0" destOrd="0" presId="urn:microsoft.com/office/officeart/2005/8/layout/hList1"/>
    <dgm:cxn modelId="{5E23760C-9236-4EE2-8B1D-25EA90CF0961}" type="presOf" srcId="{FD0EFE71-D041-4A03-A775-7397CD828E14}" destId="{202FA403-8ECB-4D36-9128-8E8FFE0980C0}" srcOrd="0" destOrd="0" presId="urn:microsoft.com/office/officeart/2005/8/layout/hList1"/>
    <dgm:cxn modelId="{EA299D8B-EFA5-4E26-838B-26308E9D161C}" srcId="{617A7BA6-4B0C-4EBC-8B0A-A3ACD457D0F8}" destId="{5422F1D3-2D2D-49B0-8531-DF21C500CD1E}" srcOrd="1" destOrd="0" parTransId="{2C9A169C-9115-4253-94B2-CBC934C50AEC}" sibTransId="{84BEAB5F-D39B-464C-A635-FEB8DC3C3D87}"/>
    <dgm:cxn modelId="{7EC78D0E-BE1B-46AE-BA8B-821706A693A0}" srcId="{EBAEA748-A67E-4C4B-8C66-B23FEB4A0362}" destId="{04C388C1-2CBB-455E-BE1D-01D6A982C0EC}" srcOrd="3" destOrd="0" parTransId="{75A5CE7C-0FE3-4085-BC96-0F7FF58383D9}" sibTransId="{17315AF9-ECAB-4FA2-A2D4-20B28F15FCD8}"/>
    <dgm:cxn modelId="{36A813A6-00B4-4DA4-B1A8-9304A3C51DAD}" type="presParOf" srcId="{7849F00F-D0BA-4672-BC12-1963030C9EE4}" destId="{C58430A8-4117-4A47-9D8E-27BF3CDD870D}" srcOrd="0" destOrd="0" presId="urn:microsoft.com/office/officeart/2005/8/layout/hList1"/>
    <dgm:cxn modelId="{49BB75E7-3601-4143-B08C-C620A785E5AD}" type="presParOf" srcId="{C58430A8-4117-4A47-9D8E-27BF3CDD870D}" destId="{2BE50A71-D77A-4241-AA81-136C19E311A0}" srcOrd="0" destOrd="0" presId="urn:microsoft.com/office/officeart/2005/8/layout/hList1"/>
    <dgm:cxn modelId="{CE0E0F98-10E9-49F2-8B3B-625A477E7CDC}" type="presParOf" srcId="{C58430A8-4117-4A47-9D8E-27BF3CDD870D}" destId="{202FA403-8ECB-4D36-9128-8E8FFE0980C0}" srcOrd="1" destOrd="0" presId="urn:microsoft.com/office/officeart/2005/8/layout/hList1"/>
    <dgm:cxn modelId="{A82811FC-D9E0-4688-986D-03680ADDC1E4}" type="presParOf" srcId="{7849F00F-D0BA-4672-BC12-1963030C9EE4}" destId="{1243745C-9C3F-4B85-88B8-1423030D8919}" srcOrd="1" destOrd="0" presId="urn:microsoft.com/office/officeart/2005/8/layout/hList1"/>
    <dgm:cxn modelId="{F94848EE-C6F8-4A65-866D-C140E6845EE6}" type="presParOf" srcId="{7849F00F-D0BA-4672-BC12-1963030C9EE4}" destId="{B79BCC04-B967-4563-B6CE-A1AFBB4B31D0}" srcOrd="2" destOrd="0" presId="urn:microsoft.com/office/officeart/2005/8/layout/hList1"/>
    <dgm:cxn modelId="{7045A271-77F6-45E4-B403-BA05BB7F3E3D}" type="presParOf" srcId="{B79BCC04-B967-4563-B6CE-A1AFBB4B31D0}" destId="{39D5CCAE-2972-4811-8F48-362752783255}" srcOrd="0" destOrd="0" presId="urn:microsoft.com/office/officeart/2005/8/layout/hList1"/>
    <dgm:cxn modelId="{54FFDA65-90AD-43BE-AAB6-0AD6BEF58DAC}" type="presParOf" srcId="{B79BCC04-B967-4563-B6CE-A1AFBB4B31D0}" destId="{EAEFE342-584C-410F-A9DA-67A28337C136}" srcOrd="1" destOrd="0" presId="urn:microsoft.com/office/officeart/2005/8/layout/hList1"/>
    <dgm:cxn modelId="{6E082812-9D0E-485A-8442-8AD26BAA59F0}" type="presParOf" srcId="{7849F00F-D0BA-4672-BC12-1963030C9EE4}" destId="{9A696DC9-6C71-4238-B6DE-FFE76D712695}" srcOrd="3" destOrd="0" presId="urn:microsoft.com/office/officeart/2005/8/layout/hList1"/>
    <dgm:cxn modelId="{3E13C07E-46F5-4AE8-B087-A724938B7D28}" type="presParOf" srcId="{7849F00F-D0BA-4672-BC12-1963030C9EE4}" destId="{5770F81B-1B42-44F2-B5CD-971B4068C4F0}" srcOrd="4" destOrd="0" presId="urn:microsoft.com/office/officeart/2005/8/layout/hList1"/>
    <dgm:cxn modelId="{A8723307-9807-41D8-86BC-8183759072D0}" type="presParOf" srcId="{5770F81B-1B42-44F2-B5CD-971B4068C4F0}" destId="{50D34ED0-F9C5-4DB0-BDD4-0CCBF4BD6BE2}" srcOrd="0" destOrd="0" presId="urn:microsoft.com/office/officeart/2005/8/layout/hList1"/>
    <dgm:cxn modelId="{75067A39-1B7B-4BD8-8B8E-F9B67E5320DA}" type="presParOf" srcId="{5770F81B-1B42-44F2-B5CD-971B4068C4F0}" destId="{888B6388-6E25-4394-826A-F0D67A1B9565}" srcOrd="1" destOrd="0" presId="urn:microsoft.com/office/officeart/2005/8/layout/hList1"/>
    <dgm:cxn modelId="{26132660-1185-4DFC-8AD5-729762F6EDF5}" type="presParOf" srcId="{7849F00F-D0BA-4672-BC12-1963030C9EE4}" destId="{88820F55-6E4F-4A36-B537-9608005BCC2E}" srcOrd="5" destOrd="0" presId="urn:microsoft.com/office/officeart/2005/8/layout/hList1"/>
    <dgm:cxn modelId="{8E01B9C2-C69B-47C6-B7D9-0F1E11AD2A33}" type="presParOf" srcId="{7849F00F-D0BA-4672-BC12-1963030C9EE4}" destId="{0237A336-4D8D-4D7C-B85D-2556775CA796}" srcOrd="6" destOrd="0" presId="urn:microsoft.com/office/officeart/2005/8/layout/hList1"/>
    <dgm:cxn modelId="{81349528-B377-4344-A872-173989FE62A6}" type="presParOf" srcId="{0237A336-4D8D-4D7C-B85D-2556775CA796}" destId="{A521EA3D-2FFC-481C-ABED-550884FE26BB}" srcOrd="0" destOrd="0" presId="urn:microsoft.com/office/officeart/2005/8/layout/hList1"/>
    <dgm:cxn modelId="{A0A83660-68EA-4CD3-A304-45BB5E3D9542}" type="presParOf" srcId="{0237A336-4D8D-4D7C-B85D-2556775CA796}" destId="{2A421616-23BE-453A-8B34-6149346AC71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4CA3A3-33D7-9E4B-B12B-6385798682DD}" type="doc">
      <dgm:prSet loTypeId="urn:microsoft.com/office/officeart/2008/layout/RadialCluster" loCatId="" qsTypeId="urn:microsoft.com/office/officeart/2005/8/quickstyle/3D2" qsCatId="3D" csTypeId="urn:microsoft.com/office/officeart/2005/8/colors/accent3_2" csCatId="accent3" phldr="1"/>
      <dgm:spPr/>
      <dgm:t>
        <a:bodyPr/>
        <a:lstStyle/>
        <a:p>
          <a:endParaRPr lang="en-US"/>
        </a:p>
      </dgm:t>
    </dgm:pt>
    <dgm:pt modelId="{E4F85CD2-CBF6-C14B-846E-E42EAD9A7B62}">
      <dgm:prSet/>
      <dgm:spPr/>
      <dgm:t>
        <a:bodyPr/>
        <a:lstStyle/>
        <a:p>
          <a:pPr rtl="0"/>
          <a:r>
            <a:rPr lang="en-US" dirty="0" smtClean="0"/>
            <a:t>Automated process discovery method</a:t>
          </a:r>
          <a:endParaRPr lang="en-US" dirty="0"/>
        </a:p>
      </dgm:t>
    </dgm:pt>
    <dgm:pt modelId="{C5DD0F0B-253A-6A46-84E0-0DDD7B0348C9}" type="parTrans" cxnId="{2B54454C-519B-C947-81C2-166C6A1B9DD1}">
      <dgm:prSet/>
      <dgm:spPr/>
      <dgm:t>
        <a:bodyPr/>
        <a:lstStyle/>
        <a:p>
          <a:endParaRPr lang="en-US"/>
        </a:p>
      </dgm:t>
    </dgm:pt>
    <dgm:pt modelId="{CAC3EF09-0A9E-5842-969D-1588A80897A2}" type="sibTrans" cxnId="{2B54454C-519B-C947-81C2-166C6A1B9DD1}">
      <dgm:prSet/>
      <dgm:spPr/>
      <dgm:t>
        <a:bodyPr/>
        <a:lstStyle/>
        <a:p>
          <a:endParaRPr lang="en-US"/>
        </a:p>
      </dgm:t>
    </dgm:pt>
    <dgm:pt modelId="{82FDC27A-F473-E343-ADF7-2A0BBCA4F48C}">
      <dgm:prSet/>
      <dgm:spPr/>
      <dgm:t>
        <a:bodyPr/>
        <a:lstStyle/>
        <a:p>
          <a:pPr rtl="0"/>
          <a:r>
            <a:rPr lang="en-US" dirty="0" smtClean="0"/>
            <a:t>Simplicity</a:t>
          </a:r>
        </a:p>
        <a:p>
          <a:pPr rtl="0"/>
          <a:r>
            <a:rPr lang="en-US" dirty="0" smtClean="0"/>
            <a:t>minimal size &amp; structural complexity</a:t>
          </a:r>
          <a:endParaRPr lang="en-US" dirty="0"/>
        </a:p>
      </dgm:t>
    </dgm:pt>
    <dgm:pt modelId="{796A1C7A-2836-3049-A096-9853957C0E2A}" type="parTrans" cxnId="{8C014E14-3D78-5C46-BC9A-72E74D0D18CF}">
      <dgm:prSet/>
      <dgm:spPr/>
      <dgm:t>
        <a:bodyPr/>
        <a:lstStyle/>
        <a:p>
          <a:endParaRPr lang="en-US"/>
        </a:p>
      </dgm:t>
    </dgm:pt>
    <dgm:pt modelId="{49C704CB-B553-4945-89DA-7C679EC4E1C2}" type="sibTrans" cxnId="{8C014E14-3D78-5C46-BC9A-72E74D0D18CF}">
      <dgm:prSet/>
      <dgm:spPr/>
      <dgm:t>
        <a:bodyPr/>
        <a:lstStyle/>
        <a:p>
          <a:endParaRPr lang="en-US"/>
        </a:p>
      </dgm:t>
    </dgm:pt>
    <dgm:pt modelId="{BD8B1B9D-BCFE-184F-A41A-5E881E15995F}">
      <dgm:prSet/>
      <dgm:spPr/>
      <dgm:t>
        <a:bodyPr/>
        <a:lstStyle/>
        <a:p>
          <a:pPr rtl="0"/>
          <a:r>
            <a:rPr lang="en-US" dirty="0" smtClean="0"/>
            <a:t>Precision</a:t>
          </a:r>
        </a:p>
        <a:p>
          <a:pPr rtl="0"/>
          <a:r>
            <a:rPr lang="en-US" dirty="0" smtClean="0"/>
            <a:t>does not parse traces not in the log</a:t>
          </a:r>
          <a:endParaRPr lang="en-US" dirty="0"/>
        </a:p>
      </dgm:t>
    </dgm:pt>
    <dgm:pt modelId="{99A6E484-7E6B-D64B-8B1D-92FC7F35303C}" type="parTrans" cxnId="{DED2F53F-5FFD-244D-B7B0-D3B3AFEFB998}">
      <dgm:prSet/>
      <dgm:spPr/>
      <dgm:t>
        <a:bodyPr/>
        <a:lstStyle/>
        <a:p>
          <a:endParaRPr lang="en-US"/>
        </a:p>
      </dgm:t>
    </dgm:pt>
    <dgm:pt modelId="{111EE00A-ECA2-854F-9EFB-4E95A6BADE4A}" type="sibTrans" cxnId="{DED2F53F-5FFD-244D-B7B0-D3B3AFEFB998}">
      <dgm:prSet/>
      <dgm:spPr/>
      <dgm:t>
        <a:bodyPr/>
        <a:lstStyle/>
        <a:p>
          <a:endParaRPr lang="en-US"/>
        </a:p>
      </dgm:t>
    </dgm:pt>
    <dgm:pt modelId="{C53B8295-A164-B74C-AA1E-40C7B28EB55B}">
      <dgm:prSet/>
      <dgm:spPr/>
      <dgm:t>
        <a:bodyPr/>
        <a:lstStyle/>
        <a:p>
          <a:pPr rtl="0"/>
          <a:r>
            <a:rPr lang="en-US" dirty="0" smtClean="0"/>
            <a:t>Fitness</a:t>
          </a:r>
        </a:p>
        <a:p>
          <a:pPr rtl="0"/>
          <a:r>
            <a:rPr lang="en-US" dirty="0" smtClean="0"/>
            <a:t>parses the traces of the log</a:t>
          </a:r>
          <a:endParaRPr lang="en-US" dirty="0"/>
        </a:p>
      </dgm:t>
    </dgm:pt>
    <dgm:pt modelId="{4C9987FC-F061-8D46-A3F5-E65178AAD65D}" type="parTrans" cxnId="{C4848773-A080-F640-B59F-2D847F2CECF1}">
      <dgm:prSet/>
      <dgm:spPr/>
      <dgm:t>
        <a:bodyPr/>
        <a:lstStyle/>
        <a:p>
          <a:endParaRPr lang="en-US"/>
        </a:p>
      </dgm:t>
    </dgm:pt>
    <dgm:pt modelId="{93FF2295-EE5F-E945-9DF4-3506C9CAB08A}" type="sibTrans" cxnId="{C4848773-A080-F640-B59F-2D847F2CECF1}">
      <dgm:prSet/>
      <dgm:spPr/>
      <dgm:t>
        <a:bodyPr/>
        <a:lstStyle/>
        <a:p>
          <a:endParaRPr lang="en-US"/>
        </a:p>
      </dgm:t>
    </dgm:pt>
    <dgm:pt modelId="{424581F0-8D4B-064B-9A1A-D6FDCAC91ADF}">
      <dgm:prSet/>
      <dgm:spPr/>
      <dgm:t>
        <a:bodyPr/>
        <a:lstStyle/>
        <a:p>
          <a:pPr rtl="0"/>
          <a:r>
            <a:rPr lang="en-US" dirty="0" smtClean="0"/>
            <a:t>Generalization</a:t>
          </a:r>
        </a:p>
        <a:p>
          <a:pPr rtl="0"/>
          <a:r>
            <a:rPr lang="en-US" dirty="0" smtClean="0"/>
            <a:t>parses traces of the process not included in the log</a:t>
          </a:r>
          <a:endParaRPr lang="en-US" dirty="0"/>
        </a:p>
      </dgm:t>
    </dgm:pt>
    <dgm:pt modelId="{899842B7-CB09-7143-88CC-F2B7A1D2BF60}" type="parTrans" cxnId="{0778F91F-BFEA-8146-AF88-1EAAF4C1A41F}">
      <dgm:prSet/>
      <dgm:spPr/>
      <dgm:t>
        <a:bodyPr/>
        <a:lstStyle/>
        <a:p>
          <a:endParaRPr lang="en-US"/>
        </a:p>
      </dgm:t>
    </dgm:pt>
    <dgm:pt modelId="{4066CFA7-5BB8-3245-A439-3385202D364D}" type="sibTrans" cxnId="{0778F91F-BFEA-8146-AF88-1EAAF4C1A41F}">
      <dgm:prSet/>
      <dgm:spPr/>
      <dgm:t>
        <a:bodyPr/>
        <a:lstStyle/>
        <a:p>
          <a:endParaRPr lang="en-US"/>
        </a:p>
      </dgm:t>
    </dgm:pt>
    <dgm:pt modelId="{1E06E4A8-215A-1D46-B933-10460705D544}" type="pres">
      <dgm:prSet presAssocID="{3F4CA3A3-33D7-9E4B-B12B-6385798682DD}" presName="Name0" presStyleCnt="0">
        <dgm:presLayoutVars>
          <dgm:chMax val="1"/>
          <dgm:chPref val="1"/>
          <dgm:dir/>
          <dgm:animOne val="branch"/>
          <dgm:animLvl val="lvl"/>
        </dgm:presLayoutVars>
      </dgm:prSet>
      <dgm:spPr/>
      <dgm:t>
        <a:bodyPr/>
        <a:lstStyle/>
        <a:p>
          <a:endParaRPr lang="en-US"/>
        </a:p>
      </dgm:t>
    </dgm:pt>
    <dgm:pt modelId="{2E3DAF8D-4959-FE4D-8094-CC0DBC86EE99}" type="pres">
      <dgm:prSet presAssocID="{E4F85CD2-CBF6-C14B-846E-E42EAD9A7B62}" presName="singleCycle" presStyleCnt="0"/>
      <dgm:spPr/>
    </dgm:pt>
    <dgm:pt modelId="{0058FA9D-DFDB-3E4F-8D1E-D8CCD7CC9D55}" type="pres">
      <dgm:prSet presAssocID="{E4F85CD2-CBF6-C14B-846E-E42EAD9A7B62}" presName="singleCenter" presStyleLbl="node1" presStyleIdx="0" presStyleCnt="5" custScaleX="122968">
        <dgm:presLayoutVars>
          <dgm:chMax val="7"/>
          <dgm:chPref val="7"/>
        </dgm:presLayoutVars>
      </dgm:prSet>
      <dgm:spPr/>
      <dgm:t>
        <a:bodyPr/>
        <a:lstStyle/>
        <a:p>
          <a:endParaRPr lang="en-US"/>
        </a:p>
      </dgm:t>
    </dgm:pt>
    <dgm:pt modelId="{DE065850-C8BC-034C-82DC-1E5BCCF7E463}" type="pres">
      <dgm:prSet presAssocID="{796A1C7A-2836-3049-A096-9853957C0E2A}" presName="Name56" presStyleLbl="parChTrans1D2" presStyleIdx="0" presStyleCnt="4"/>
      <dgm:spPr/>
      <dgm:t>
        <a:bodyPr/>
        <a:lstStyle/>
        <a:p>
          <a:endParaRPr lang="en-US"/>
        </a:p>
      </dgm:t>
    </dgm:pt>
    <dgm:pt modelId="{F4C57B32-5E8A-5246-9EE0-821F73D9EA30}" type="pres">
      <dgm:prSet presAssocID="{82FDC27A-F473-E343-ADF7-2A0BBCA4F48C}" presName="text0" presStyleLbl="node1" presStyleIdx="1" presStyleCnt="5" custScaleX="320207">
        <dgm:presLayoutVars>
          <dgm:bulletEnabled val="1"/>
        </dgm:presLayoutVars>
      </dgm:prSet>
      <dgm:spPr/>
      <dgm:t>
        <a:bodyPr/>
        <a:lstStyle/>
        <a:p>
          <a:endParaRPr lang="en-US"/>
        </a:p>
      </dgm:t>
    </dgm:pt>
    <dgm:pt modelId="{DC6CC760-4830-FA48-B3AD-AE8121F757F9}" type="pres">
      <dgm:prSet presAssocID="{99A6E484-7E6B-D64B-8B1D-92FC7F35303C}" presName="Name56" presStyleLbl="parChTrans1D2" presStyleIdx="1" presStyleCnt="4"/>
      <dgm:spPr/>
      <dgm:t>
        <a:bodyPr/>
        <a:lstStyle/>
        <a:p>
          <a:endParaRPr lang="en-US"/>
        </a:p>
      </dgm:t>
    </dgm:pt>
    <dgm:pt modelId="{CACDB253-BA2B-C64A-BD7D-65CBE71F3CDC}" type="pres">
      <dgm:prSet presAssocID="{BD8B1B9D-BCFE-184F-A41A-5E881E15995F}" presName="text0" presStyleLbl="node1" presStyleIdx="2" presStyleCnt="5" custScaleX="242427" custScaleY="134669" custRadScaleRad="149331">
        <dgm:presLayoutVars>
          <dgm:bulletEnabled val="1"/>
        </dgm:presLayoutVars>
      </dgm:prSet>
      <dgm:spPr/>
      <dgm:t>
        <a:bodyPr/>
        <a:lstStyle/>
        <a:p>
          <a:endParaRPr lang="en-US"/>
        </a:p>
      </dgm:t>
    </dgm:pt>
    <dgm:pt modelId="{EF063B4C-749A-BA41-B291-DA39D20B10D1}" type="pres">
      <dgm:prSet presAssocID="{4C9987FC-F061-8D46-A3F5-E65178AAD65D}" presName="Name56" presStyleLbl="parChTrans1D2" presStyleIdx="2" presStyleCnt="4"/>
      <dgm:spPr/>
      <dgm:t>
        <a:bodyPr/>
        <a:lstStyle/>
        <a:p>
          <a:endParaRPr lang="en-US"/>
        </a:p>
      </dgm:t>
    </dgm:pt>
    <dgm:pt modelId="{5569520F-46D9-3F45-9E27-338E365F806E}" type="pres">
      <dgm:prSet presAssocID="{C53B8295-A164-B74C-AA1E-40C7B28EB55B}" presName="text0" presStyleLbl="node1" presStyleIdx="3" presStyleCnt="5" custScaleX="335259">
        <dgm:presLayoutVars>
          <dgm:bulletEnabled val="1"/>
        </dgm:presLayoutVars>
      </dgm:prSet>
      <dgm:spPr/>
      <dgm:t>
        <a:bodyPr/>
        <a:lstStyle/>
        <a:p>
          <a:endParaRPr lang="en-US"/>
        </a:p>
      </dgm:t>
    </dgm:pt>
    <dgm:pt modelId="{731EF738-C3CB-1D4C-9CC6-ADB02145D7DD}" type="pres">
      <dgm:prSet presAssocID="{899842B7-CB09-7143-88CC-F2B7A1D2BF60}" presName="Name56" presStyleLbl="parChTrans1D2" presStyleIdx="3" presStyleCnt="4"/>
      <dgm:spPr/>
      <dgm:t>
        <a:bodyPr/>
        <a:lstStyle/>
        <a:p>
          <a:endParaRPr lang="en-US"/>
        </a:p>
      </dgm:t>
    </dgm:pt>
    <dgm:pt modelId="{24026577-1927-AD4F-9BE0-132F71D796E0}" type="pres">
      <dgm:prSet presAssocID="{424581F0-8D4B-064B-9A1A-D6FDCAC91ADF}" presName="text0" presStyleLbl="node1" presStyleIdx="4" presStyleCnt="5" custScaleX="251658" custScaleY="134669" custRadScaleRad="146244">
        <dgm:presLayoutVars>
          <dgm:bulletEnabled val="1"/>
        </dgm:presLayoutVars>
      </dgm:prSet>
      <dgm:spPr/>
      <dgm:t>
        <a:bodyPr/>
        <a:lstStyle/>
        <a:p>
          <a:endParaRPr lang="en-US"/>
        </a:p>
      </dgm:t>
    </dgm:pt>
  </dgm:ptLst>
  <dgm:cxnLst>
    <dgm:cxn modelId="{0778F91F-BFEA-8146-AF88-1EAAF4C1A41F}" srcId="{E4F85CD2-CBF6-C14B-846E-E42EAD9A7B62}" destId="{424581F0-8D4B-064B-9A1A-D6FDCAC91ADF}" srcOrd="3" destOrd="0" parTransId="{899842B7-CB09-7143-88CC-F2B7A1D2BF60}" sibTransId="{4066CFA7-5BB8-3245-A439-3385202D364D}"/>
    <dgm:cxn modelId="{C4848773-A080-F640-B59F-2D847F2CECF1}" srcId="{E4F85CD2-CBF6-C14B-846E-E42EAD9A7B62}" destId="{C53B8295-A164-B74C-AA1E-40C7B28EB55B}" srcOrd="2" destOrd="0" parTransId="{4C9987FC-F061-8D46-A3F5-E65178AAD65D}" sibTransId="{93FF2295-EE5F-E945-9DF4-3506C9CAB08A}"/>
    <dgm:cxn modelId="{3F941157-5AA5-3A4E-85D6-550263787D93}" type="presOf" srcId="{BD8B1B9D-BCFE-184F-A41A-5E881E15995F}" destId="{CACDB253-BA2B-C64A-BD7D-65CBE71F3CDC}" srcOrd="0" destOrd="0" presId="urn:microsoft.com/office/officeart/2008/layout/RadialCluster"/>
    <dgm:cxn modelId="{DED2F53F-5FFD-244D-B7B0-D3B3AFEFB998}" srcId="{E4F85CD2-CBF6-C14B-846E-E42EAD9A7B62}" destId="{BD8B1B9D-BCFE-184F-A41A-5E881E15995F}" srcOrd="1" destOrd="0" parTransId="{99A6E484-7E6B-D64B-8B1D-92FC7F35303C}" sibTransId="{111EE00A-ECA2-854F-9EFB-4E95A6BADE4A}"/>
    <dgm:cxn modelId="{9A6D67F3-7677-4F44-8E75-2B929159191D}" type="presOf" srcId="{C53B8295-A164-B74C-AA1E-40C7B28EB55B}" destId="{5569520F-46D9-3F45-9E27-338E365F806E}" srcOrd="0" destOrd="0" presId="urn:microsoft.com/office/officeart/2008/layout/RadialCluster"/>
    <dgm:cxn modelId="{2B54454C-519B-C947-81C2-166C6A1B9DD1}" srcId="{3F4CA3A3-33D7-9E4B-B12B-6385798682DD}" destId="{E4F85CD2-CBF6-C14B-846E-E42EAD9A7B62}" srcOrd="0" destOrd="0" parTransId="{C5DD0F0B-253A-6A46-84E0-0DDD7B0348C9}" sibTransId="{CAC3EF09-0A9E-5842-969D-1588A80897A2}"/>
    <dgm:cxn modelId="{6C8DBB07-2201-4040-835B-BC9DA7D20288}" type="presOf" srcId="{796A1C7A-2836-3049-A096-9853957C0E2A}" destId="{DE065850-C8BC-034C-82DC-1E5BCCF7E463}" srcOrd="0" destOrd="0" presId="urn:microsoft.com/office/officeart/2008/layout/RadialCluster"/>
    <dgm:cxn modelId="{6A5B50ED-99C6-1843-9635-166E35A8EA4B}" type="presOf" srcId="{424581F0-8D4B-064B-9A1A-D6FDCAC91ADF}" destId="{24026577-1927-AD4F-9BE0-132F71D796E0}" srcOrd="0" destOrd="0" presId="urn:microsoft.com/office/officeart/2008/layout/RadialCluster"/>
    <dgm:cxn modelId="{83C62866-A3D4-F14B-A134-3C496DD73B56}" type="presOf" srcId="{3F4CA3A3-33D7-9E4B-B12B-6385798682DD}" destId="{1E06E4A8-215A-1D46-B933-10460705D544}" srcOrd="0" destOrd="0" presId="urn:microsoft.com/office/officeart/2008/layout/RadialCluster"/>
    <dgm:cxn modelId="{44B36792-EA6C-AF47-8E4D-8113F1551322}" type="presOf" srcId="{E4F85CD2-CBF6-C14B-846E-E42EAD9A7B62}" destId="{0058FA9D-DFDB-3E4F-8D1E-D8CCD7CC9D55}" srcOrd="0" destOrd="0" presId="urn:microsoft.com/office/officeart/2008/layout/RadialCluster"/>
    <dgm:cxn modelId="{340B6225-5DB1-CB45-A093-1DBDAECE31A8}" type="presOf" srcId="{899842B7-CB09-7143-88CC-F2B7A1D2BF60}" destId="{731EF738-C3CB-1D4C-9CC6-ADB02145D7DD}" srcOrd="0" destOrd="0" presId="urn:microsoft.com/office/officeart/2008/layout/RadialCluster"/>
    <dgm:cxn modelId="{F957F3B6-D4E5-B849-AFA0-2E72ACE8B92C}" type="presOf" srcId="{99A6E484-7E6B-D64B-8B1D-92FC7F35303C}" destId="{DC6CC760-4830-FA48-B3AD-AE8121F757F9}" srcOrd="0" destOrd="0" presId="urn:microsoft.com/office/officeart/2008/layout/RadialCluster"/>
    <dgm:cxn modelId="{83E9DC9F-7C84-2C45-9AD8-54D868A4542D}" type="presOf" srcId="{82FDC27A-F473-E343-ADF7-2A0BBCA4F48C}" destId="{F4C57B32-5E8A-5246-9EE0-821F73D9EA30}" srcOrd="0" destOrd="0" presId="urn:microsoft.com/office/officeart/2008/layout/RadialCluster"/>
    <dgm:cxn modelId="{8C014E14-3D78-5C46-BC9A-72E74D0D18CF}" srcId="{E4F85CD2-CBF6-C14B-846E-E42EAD9A7B62}" destId="{82FDC27A-F473-E343-ADF7-2A0BBCA4F48C}" srcOrd="0" destOrd="0" parTransId="{796A1C7A-2836-3049-A096-9853957C0E2A}" sibTransId="{49C704CB-B553-4945-89DA-7C679EC4E1C2}"/>
    <dgm:cxn modelId="{852B034F-A948-1941-9447-8560F14FD01E}" type="presOf" srcId="{4C9987FC-F061-8D46-A3F5-E65178AAD65D}" destId="{EF063B4C-749A-BA41-B291-DA39D20B10D1}" srcOrd="0" destOrd="0" presId="urn:microsoft.com/office/officeart/2008/layout/RadialCluster"/>
    <dgm:cxn modelId="{45EC32FD-9408-3146-BDA4-71D4203BBF4C}" type="presParOf" srcId="{1E06E4A8-215A-1D46-B933-10460705D544}" destId="{2E3DAF8D-4959-FE4D-8094-CC0DBC86EE99}" srcOrd="0" destOrd="0" presId="urn:microsoft.com/office/officeart/2008/layout/RadialCluster"/>
    <dgm:cxn modelId="{53EA28D0-C591-794E-AFD4-CF24FBBC9C9F}" type="presParOf" srcId="{2E3DAF8D-4959-FE4D-8094-CC0DBC86EE99}" destId="{0058FA9D-DFDB-3E4F-8D1E-D8CCD7CC9D55}" srcOrd="0" destOrd="0" presId="urn:microsoft.com/office/officeart/2008/layout/RadialCluster"/>
    <dgm:cxn modelId="{54BA29C8-EB94-1245-BE34-FC0EA603BD06}" type="presParOf" srcId="{2E3DAF8D-4959-FE4D-8094-CC0DBC86EE99}" destId="{DE065850-C8BC-034C-82DC-1E5BCCF7E463}" srcOrd="1" destOrd="0" presId="urn:microsoft.com/office/officeart/2008/layout/RadialCluster"/>
    <dgm:cxn modelId="{394BB2A5-7E7C-4C40-AE4E-CCA9E81541B2}" type="presParOf" srcId="{2E3DAF8D-4959-FE4D-8094-CC0DBC86EE99}" destId="{F4C57B32-5E8A-5246-9EE0-821F73D9EA30}" srcOrd="2" destOrd="0" presId="urn:microsoft.com/office/officeart/2008/layout/RadialCluster"/>
    <dgm:cxn modelId="{8A8FF6AA-0A67-2B48-8DEF-338DDC060399}" type="presParOf" srcId="{2E3DAF8D-4959-FE4D-8094-CC0DBC86EE99}" destId="{DC6CC760-4830-FA48-B3AD-AE8121F757F9}" srcOrd="3" destOrd="0" presId="urn:microsoft.com/office/officeart/2008/layout/RadialCluster"/>
    <dgm:cxn modelId="{F65315E1-595D-7646-81E5-CB843A132055}" type="presParOf" srcId="{2E3DAF8D-4959-FE4D-8094-CC0DBC86EE99}" destId="{CACDB253-BA2B-C64A-BD7D-65CBE71F3CDC}" srcOrd="4" destOrd="0" presId="urn:microsoft.com/office/officeart/2008/layout/RadialCluster"/>
    <dgm:cxn modelId="{199A4E9B-39C1-114D-9ED8-FF3A40CEAAEC}" type="presParOf" srcId="{2E3DAF8D-4959-FE4D-8094-CC0DBC86EE99}" destId="{EF063B4C-749A-BA41-B291-DA39D20B10D1}" srcOrd="5" destOrd="0" presId="urn:microsoft.com/office/officeart/2008/layout/RadialCluster"/>
    <dgm:cxn modelId="{FA39F6CD-19A6-DF46-BD44-E77233A544B5}" type="presParOf" srcId="{2E3DAF8D-4959-FE4D-8094-CC0DBC86EE99}" destId="{5569520F-46D9-3F45-9E27-338E365F806E}" srcOrd="6" destOrd="0" presId="urn:microsoft.com/office/officeart/2008/layout/RadialCluster"/>
    <dgm:cxn modelId="{A85E1C3B-58DD-924F-A081-3C436AB077B7}" type="presParOf" srcId="{2E3DAF8D-4959-FE4D-8094-CC0DBC86EE99}" destId="{731EF738-C3CB-1D4C-9CC6-ADB02145D7DD}" srcOrd="7" destOrd="0" presId="urn:microsoft.com/office/officeart/2008/layout/RadialCluster"/>
    <dgm:cxn modelId="{569382B3-B23E-444F-8987-DC181C3E47BF}" type="presParOf" srcId="{2E3DAF8D-4959-FE4D-8094-CC0DBC86EE99}" destId="{24026577-1927-AD4F-9BE0-132F71D796E0}"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533CC1-C58D-0443-919A-83F04A50F512}" type="doc">
      <dgm:prSet loTypeId="urn:microsoft.com/office/officeart/2005/8/layout/venn2" loCatId="" qsTypeId="urn:microsoft.com/office/officeart/2005/8/quickstyle/simple4" qsCatId="simple" csTypeId="urn:microsoft.com/office/officeart/2005/8/colors/colorful2" csCatId="colorful" phldr="1"/>
      <dgm:spPr/>
      <dgm:t>
        <a:bodyPr/>
        <a:lstStyle/>
        <a:p>
          <a:endParaRPr lang="en-US"/>
        </a:p>
      </dgm:t>
    </dgm:pt>
    <dgm:pt modelId="{16D6A9A8-BEC1-C648-A853-31A2B56EC649}">
      <dgm:prSet/>
      <dgm:spPr/>
      <dgm:t>
        <a:bodyPr/>
        <a:lstStyle/>
        <a:p>
          <a:pPr rtl="0"/>
          <a:r>
            <a:rPr lang="en-US" dirty="0" smtClean="0"/>
            <a:t>Process</a:t>
          </a:r>
          <a:endParaRPr lang="en-US" dirty="0"/>
        </a:p>
      </dgm:t>
    </dgm:pt>
    <dgm:pt modelId="{45BE0DE6-03A0-8248-A146-C7F293393859}" type="parTrans" cxnId="{79E05188-D3C4-3849-A354-A5D35CD4A252}">
      <dgm:prSet/>
      <dgm:spPr/>
      <dgm:t>
        <a:bodyPr/>
        <a:lstStyle/>
        <a:p>
          <a:endParaRPr lang="en-US"/>
        </a:p>
      </dgm:t>
    </dgm:pt>
    <dgm:pt modelId="{9EB593D7-0848-F644-8B92-33B35A6D2A68}" type="sibTrans" cxnId="{79E05188-D3C4-3849-A354-A5D35CD4A252}">
      <dgm:prSet/>
      <dgm:spPr/>
      <dgm:t>
        <a:bodyPr/>
        <a:lstStyle/>
        <a:p>
          <a:endParaRPr lang="en-US"/>
        </a:p>
      </dgm:t>
    </dgm:pt>
    <dgm:pt modelId="{E07E958E-2362-8F47-991C-7A0BD87C53C8}">
      <dgm:prSet/>
      <dgm:spPr/>
      <dgm:t>
        <a:bodyPr/>
        <a:lstStyle/>
        <a:p>
          <a:pPr rtl="0"/>
          <a:r>
            <a:rPr lang="en-US" dirty="0" smtClean="0"/>
            <a:t> Model</a:t>
          </a:r>
          <a:endParaRPr lang="en-US" dirty="0"/>
        </a:p>
      </dgm:t>
    </dgm:pt>
    <dgm:pt modelId="{E7D753CA-77D0-2A4E-95AB-C8135F613F1B}" type="parTrans" cxnId="{7A432FA4-DE31-C347-BA80-7683829E720E}">
      <dgm:prSet/>
      <dgm:spPr/>
      <dgm:t>
        <a:bodyPr/>
        <a:lstStyle/>
        <a:p>
          <a:endParaRPr lang="en-US"/>
        </a:p>
      </dgm:t>
    </dgm:pt>
    <dgm:pt modelId="{7E5AD068-AD23-794B-B89C-81509EBC327E}" type="sibTrans" cxnId="{7A432FA4-DE31-C347-BA80-7683829E720E}">
      <dgm:prSet/>
      <dgm:spPr/>
      <dgm:t>
        <a:bodyPr/>
        <a:lstStyle/>
        <a:p>
          <a:endParaRPr lang="en-US"/>
        </a:p>
      </dgm:t>
    </dgm:pt>
    <dgm:pt modelId="{A88F2FE5-B155-BA49-9F5F-EA81D3F0DAA0}">
      <dgm:prSet/>
      <dgm:spPr/>
      <dgm:t>
        <a:bodyPr/>
        <a:lstStyle/>
        <a:p>
          <a:pPr rtl="0"/>
          <a:r>
            <a:rPr lang="en-US" dirty="0" smtClean="0"/>
            <a:t>Log</a:t>
          </a:r>
          <a:endParaRPr lang="en-US" dirty="0"/>
        </a:p>
      </dgm:t>
    </dgm:pt>
    <dgm:pt modelId="{DFC2FE68-5BD1-E343-8DB4-A4253E1EADF0}" type="parTrans" cxnId="{86CAD77E-6E22-6046-93AC-6CC9EF0E56D1}">
      <dgm:prSet/>
      <dgm:spPr/>
      <dgm:t>
        <a:bodyPr/>
        <a:lstStyle/>
        <a:p>
          <a:endParaRPr lang="en-US"/>
        </a:p>
      </dgm:t>
    </dgm:pt>
    <dgm:pt modelId="{3C497F25-FC3E-314C-8A87-02D7E1D53420}" type="sibTrans" cxnId="{86CAD77E-6E22-6046-93AC-6CC9EF0E56D1}">
      <dgm:prSet/>
      <dgm:spPr/>
      <dgm:t>
        <a:bodyPr/>
        <a:lstStyle/>
        <a:p>
          <a:endParaRPr lang="en-US"/>
        </a:p>
      </dgm:t>
    </dgm:pt>
    <dgm:pt modelId="{0F3788D2-CF34-8441-B2D5-30989A682B5E}" type="pres">
      <dgm:prSet presAssocID="{2A533CC1-C58D-0443-919A-83F04A50F512}" presName="Name0" presStyleCnt="0">
        <dgm:presLayoutVars>
          <dgm:chMax val="7"/>
          <dgm:resizeHandles val="exact"/>
        </dgm:presLayoutVars>
      </dgm:prSet>
      <dgm:spPr/>
      <dgm:t>
        <a:bodyPr/>
        <a:lstStyle/>
        <a:p>
          <a:endParaRPr lang="en-US"/>
        </a:p>
      </dgm:t>
    </dgm:pt>
    <dgm:pt modelId="{0D434F7F-B779-7141-BC42-5EBFFF06CB40}" type="pres">
      <dgm:prSet presAssocID="{2A533CC1-C58D-0443-919A-83F04A50F512}" presName="comp1" presStyleCnt="0"/>
      <dgm:spPr/>
      <dgm:t>
        <a:bodyPr/>
        <a:lstStyle/>
        <a:p>
          <a:endParaRPr lang="en-US"/>
        </a:p>
      </dgm:t>
    </dgm:pt>
    <dgm:pt modelId="{A2C04141-6805-1940-9E1C-E0377E403799}" type="pres">
      <dgm:prSet presAssocID="{2A533CC1-C58D-0443-919A-83F04A50F512}" presName="circle1" presStyleLbl="node1" presStyleIdx="0" presStyleCnt="3" custScaleX="80499" custScaleY="91414" custLinFactNeighborY="10970"/>
      <dgm:spPr/>
      <dgm:t>
        <a:bodyPr/>
        <a:lstStyle/>
        <a:p>
          <a:endParaRPr lang="en-US"/>
        </a:p>
      </dgm:t>
    </dgm:pt>
    <dgm:pt modelId="{A2C37928-076E-E347-A331-B1BD3DF9351F}" type="pres">
      <dgm:prSet presAssocID="{2A533CC1-C58D-0443-919A-83F04A50F512}" presName="c1text" presStyleLbl="node1" presStyleIdx="0" presStyleCnt="3">
        <dgm:presLayoutVars>
          <dgm:bulletEnabled val="1"/>
        </dgm:presLayoutVars>
      </dgm:prSet>
      <dgm:spPr/>
      <dgm:t>
        <a:bodyPr/>
        <a:lstStyle/>
        <a:p>
          <a:endParaRPr lang="en-US"/>
        </a:p>
      </dgm:t>
    </dgm:pt>
    <dgm:pt modelId="{5CD5F4BB-4D30-3B4F-99F5-BDDCF82AB9CA}" type="pres">
      <dgm:prSet presAssocID="{2A533CC1-C58D-0443-919A-83F04A50F512}" presName="comp2" presStyleCnt="0"/>
      <dgm:spPr/>
      <dgm:t>
        <a:bodyPr/>
        <a:lstStyle/>
        <a:p>
          <a:endParaRPr lang="en-US"/>
        </a:p>
      </dgm:t>
    </dgm:pt>
    <dgm:pt modelId="{EFC2992C-D2E1-2F45-B845-6963E3EF0306}" type="pres">
      <dgm:prSet presAssocID="{2A533CC1-C58D-0443-919A-83F04A50F512}" presName="circle2" presStyleLbl="node1" presStyleIdx="1" presStyleCnt="3" custScaleX="97999" custLinFactNeighborX="-18667" custLinFactNeighborY="5374"/>
      <dgm:spPr/>
      <dgm:t>
        <a:bodyPr/>
        <a:lstStyle/>
        <a:p>
          <a:endParaRPr lang="en-US"/>
        </a:p>
      </dgm:t>
    </dgm:pt>
    <dgm:pt modelId="{2F06F618-9087-CD4D-85C8-ECC5204931CE}" type="pres">
      <dgm:prSet presAssocID="{2A533CC1-C58D-0443-919A-83F04A50F512}" presName="c2text" presStyleLbl="node1" presStyleIdx="1" presStyleCnt="3">
        <dgm:presLayoutVars>
          <dgm:bulletEnabled val="1"/>
        </dgm:presLayoutVars>
      </dgm:prSet>
      <dgm:spPr/>
      <dgm:t>
        <a:bodyPr/>
        <a:lstStyle/>
        <a:p>
          <a:endParaRPr lang="en-US"/>
        </a:p>
      </dgm:t>
    </dgm:pt>
    <dgm:pt modelId="{2762AFE4-B265-6E49-81F3-9940958FF2BA}" type="pres">
      <dgm:prSet presAssocID="{2A533CC1-C58D-0443-919A-83F04A50F512}" presName="comp3" presStyleCnt="0"/>
      <dgm:spPr/>
      <dgm:t>
        <a:bodyPr/>
        <a:lstStyle/>
        <a:p>
          <a:endParaRPr lang="en-US"/>
        </a:p>
      </dgm:t>
    </dgm:pt>
    <dgm:pt modelId="{C6649B78-211B-4548-AC1F-C1F52930304A}" type="pres">
      <dgm:prSet presAssocID="{2A533CC1-C58D-0443-919A-83F04A50F512}" presName="circle3" presStyleLbl="node1" presStyleIdx="2" presStyleCnt="3" custScaleY="125375" custLinFactNeighborX="29000" custLinFactNeighborY="-15881"/>
      <dgm:spPr/>
      <dgm:t>
        <a:bodyPr/>
        <a:lstStyle/>
        <a:p>
          <a:endParaRPr lang="en-US"/>
        </a:p>
      </dgm:t>
    </dgm:pt>
    <dgm:pt modelId="{5B74E3EB-54A8-EE4B-AD8B-EAA96774740A}" type="pres">
      <dgm:prSet presAssocID="{2A533CC1-C58D-0443-919A-83F04A50F512}" presName="c3text" presStyleLbl="node1" presStyleIdx="2" presStyleCnt="3">
        <dgm:presLayoutVars>
          <dgm:bulletEnabled val="1"/>
        </dgm:presLayoutVars>
      </dgm:prSet>
      <dgm:spPr/>
      <dgm:t>
        <a:bodyPr/>
        <a:lstStyle/>
        <a:p>
          <a:endParaRPr lang="en-US"/>
        </a:p>
      </dgm:t>
    </dgm:pt>
  </dgm:ptLst>
  <dgm:cxnLst>
    <dgm:cxn modelId="{CFCCDA4F-D3CC-E14A-AE00-D3A1323708A8}" type="presOf" srcId="{16D6A9A8-BEC1-C648-A853-31A2B56EC649}" destId="{A2C04141-6805-1940-9E1C-E0377E403799}" srcOrd="0" destOrd="0" presId="urn:microsoft.com/office/officeart/2005/8/layout/venn2"/>
    <dgm:cxn modelId="{7A432FA4-DE31-C347-BA80-7683829E720E}" srcId="{2A533CC1-C58D-0443-919A-83F04A50F512}" destId="{E07E958E-2362-8F47-991C-7A0BD87C53C8}" srcOrd="1" destOrd="0" parTransId="{E7D753CA-77D0-2A4E-95AB-C8135F613F1B}" sibTransId="{7E5AD068-AD23-794B-B89C-81509EBC327E}"/>
    <dgm:cxn modelId="{86CAD77E-6E22-6046-93AC-6CC9EF0E56D1}" srcId="{2A533CC1-C58D-0443-919A-83F04A50F512}" destId="{A88F2FE5-B155-BA49-9F5F-EA81D3F0DAA0}" srcOrd="2" destOrd="0" parTransId="{DFC2FE68-5BD1-E343-8DB4-A4253E1EADF0}" sibTransId="{3C497F25-FC3E-314C-8A87-02D7E1D53420}"/>
    <dgm:cxn modelId="{87215191-CAFF-2C4E-BEF2-15D5279C98CF}" type="presOf" srcId="{16D6A9A8-BEC1-C648-A853-31A2B56EC649}" destId="{A2C37928-076E-E347-A331-B1BD3DF9351F}" srcOrd="1" destOrd="0" presId="urn:microsoft.com/office/officeart/2005/8/layout/venn2"/>
    <dgm:cxn modelId="{E983951A-78FC-9F4E-BCAF-80309C6DF8A5}" type="presOf" srcId="{A88F2FE5-B155-BA49-9F5F-EA81D3F0DAA0}" destId="{C6649B78-211B-4548-AC1F-C1F52930304A}" srcOrd="0" destOrd="0" presId="urn:microsoft.com/office/officeart/2005/8/layout/venn2"/>
    <dgm:cxn modelId="{C464D6D4-A41F-D840-B957-DB1DEA3A8BAF}" type="presOf" srcId="{A88F2FE5-B155-BA49-9F5F-EA81D3F0DAA0}" destId="{5B74E3EB-54A8-EE4B-AD8B-EAA96774740A}" srcOrd="1" destOrd="0" presId="urn:microsoft.com/office/officeart/2005/8/layout/venn2"/>
    <dgm:cxn modelId="{03F164C5-4A68-BE44-8C2B-E48B1F698405}" type="presOf" srcId="{2A533CC1-C58D-0443-919A-83F04A50F512}" destId="{0F3788D2-CF34-8441-B2D5-30989A682B5E}" srcOrd="0" destOrd="0" presId="urn:microsoft.com/office/officeart/2005/8/layout/venn2"/>
    <dgm:cxn modelId="{221E6D06-569C-3E4F-B86F-818B6ADAF3B7}" type="presOf" srcId="{E07E958E-2362-8F47-991C-7A0BD87C53C8}" destId="{EFC2992C-D2E1-2F45-B845-6963E3EF0306}" srcOrd="0" destOrd="0" presId="urn:microsoft.com/office/officeart/2005/8/layout/venn2"/>
    <dgm:cxn modelId="{79E05188-D3C4-3849-A354-A5D35CD4A252}" srcId="{2A533CC1-C58D-0443-919A-83F04A50F512}" destId="{16D6A9A8-BEC1-C648-A853-31A2B56EC649}" srcOrd="0" destOrd="0" parTransId="{45BE0DE6-03A0-8248-A146-C7F293393859}" sibTransId="{9EB593D7-0848-F644-8B92-33B35A6D2A68}"/>
    <dgm:cxn modelId="{D1EBCFBE-B17C-DD48-8C26-F56BEC3D30A9}" type="presOf" srcId="{E07E958E-2362-8F47-991C-7A0BD87C53C8}" destId="{2F06F618-9087-CD4D-85C8-ECC5204931CE}" srcOrd="1" destOrd="0" presId="urn:microsoft.com/office/officeart/2005/8/layout/venn2"/>
    <dgm:cxn modelId="{54C3B201-709A-DF4D-9A75-53D5EB05BA22}" type="presParOf" srcId="{0F3788D2-CF34-8441-B2D5-30989A682B5E}" destId="{0D434F7F-B779-7141-BC42-5EBFFF06CB40}" srcOrd="0" destOrd="0" presId="urn:microsoft.com/office/officeart/2005/8/layout/venn2"/>
    <dgm:cxn modelId="{26C50880-8F95-D445-957A-1127EF6C1498}" type="presParOf" srcId="{0D434F7F-B779-7141-BC42-5EBFFF06CB40}" destId="{A2C04141-6805-1940-9E1C-E0377E403799}" srcOrd="0" destOrd="0" presId="urn:microsoft.com/office/officeart/2005/8/layout/venn2"/>
    <dgm:cxn modelId="{050D086A-F387-AA41-AD28-F1F07BF24C7B}" type="presParOf" srcId="{0D434F7F-B779-7141-BC42-5EBFFF06CB40}" destId="{A2C37928-076E-E347-A331-B1BD3DF9351F}" srcOrd="1" destOrd="0" presId="urn:microsoft.com/office/officeart/2005/8/layout/venn2"/>
    <dgm:cxn modelId="{3332287A-14A0-0A48-ACC4-A997716A6D97}" type="presParOf" srcId="{0F3788D2-CF34-8441-B2D5-30989A682B5E}" destId="{5CD5F4BB-4D30-3B4F-99F5-BDDCF82AB9CA}" srcOrd="1" destOrd="0" presId="urn:microsoft.com/office/officeart/2005/8/layout/venn2"/>
    <dgm:cxn modelId="{0CFCDA64-30A1-8441-96F2-7A8CEA66B03A}" type="presParOf" srcId="{5CD5F4BB-4D30-3B4F-99F5-BDDCF82AB9CA}" destId="{EFC2992C-D2E1-2F45-B845-6963E3EF0306}" srcOrd="0" destOrd="0" presId="urn:microsoft.com/office/officeart/2005/8/layout/venn2"/>
    <dgm:cxn modelId="{18C52FF7-7293-F341-B2BA-56C4003953AA}" type="presParOf" srcId="{5CD5F4BB-4D30-3B4F-99F5-BDDCF82AB9CA}" destId="{2F06F618-9087-CD4D-85C8-ECC5204931CE}" srcOrd="1" destOrd="0" presId="urn:microsoft.com/office/officeart/2005/8/layout/venn2"/>
    <dgm:cxn modelId="{1D394286-5807-4442-B49C-FA2EC213E41B}" type="presParOf" srcId="{0F3788D2-CF34-8441-B2D5-30989A682B5E}" destId="{2762AFE4-B265-6E49-81F3-9940958FF2BA}" srcOrd="2" destOrd="0" presId="urn:microsoft.com/office/officeart/2005/8/layout/venn2"/>
    <dgm:cxn modelId="{1891EE1C-4DA0-3C42-8764-5219FDF91BB1}" type="presParOf" srcId="{2762AFE4-B265-6E49-81F3-9940958FF2BA}" destId="{C6649B78-211B-4548-AC1F-C1F52930304A}" srcOrd="0" destOrd="0" presId="urn:microsoft.com/office/officeart/2005/8/layout/venn2"/>
    <dgm:cxn modelId="{CB68A52C-9F0A-E749-85D2-E14B5AC6983A}" type="presParOf" srcId="{2762AFE4-B265-6E49-81F3-9940958FF2BA}" destId="{5B74E3EB-54A8-EE4B-AD8B-EAA96774740A}"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3FDED4-32F6-4940-AF9C-FFF733930C01}"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DC0D6BE5-1C64-DA46-8216-425E7DA7A8B6}">
      <dgm:prSet phldrT="[Text]"/>
      <dgm:spPr/>
      <dgm:t>
        <a:bodyPr/>
        <a:lstStyle/>
        <a:p>
          <a:r>
            <a:rPr lang="en-US" dirty="0" smtClean="0"/>
            <a:t>High-Fitness</a:t>
          </a:r>
        </a:p>
        <a:p>
          <a:r>
            <a:rPr lang="en-US" dirty="0" smtClean="0"/>
            <a:t>High-Precision</a:t>
          </a:r>
          <a:endParaRPr lang="en-US" dirty="0"/>
        </a:p>
      </dgm:t>
    </dgm:pt>
    <dgm:pt modelId="{556C3381-EB7D-D245-8CD2-0F9C454B3D1C}" type="parTrans" cxnId="{82451C2E-DF0E-814F-99D7-DB08E4F455CF}">
      <dgm:prSet/>
      <dgm:spPr/>
      <dgm:t>
        <a:bodyPr/>
        <a:lstStyle/>
        <a:p>
          <a:endParaRPr lang="en-US"/>
        </a:p>
      </dgm:t>
    </dgm:pt>
    <dgm:pt modelId="{02600CD3-E811-3C44-BA4F-E7C7CC074E09}" type="sibTrans" cxnId="{82451C2E-DF0E-814F-99D7-DB08E4F455CF}">
      <dgm:prSet/>
      <dgm:spPr/>
      <dgm:t>
        <a:bodyPr/>
        <a:lstStyle/>
        <a:p>
          <a:endParaRPr lang="en-US"/>
        </a:p>
      </dgm:t>
    </dgm:pt>
    <dgm:pt modelId="{3CC1FC6D-BFD0-894E-AA49-AF93798C065E}">
      <dgm:prSet phldrT="[Text]"/>
      <dgm:spPr/>
      <dgm:t>
        <a:bodyPr/>
        <a:lstStyle/>
        <a:p>
          <a:r>
            <a:rPr lang="en-AU" i="1" dirty="0" smtClean="0">
              <a:solidFill>
                <a:schemeClr val="tx1"/>
              </a:solidFill>
            </a:rPr>
            <a:t>Heuristic Miner</a:t>
          </a:r>
          <a:endParaRPr lang="en-US" dirty="0"/>
        </a:p>
      </dgm:t>
    </dgm:pt>
    <dgm:pt modelId="{F55616C3-E997-3D4B-81A3-4B672E1D92AD}" type="parTrans" cxnId="{E89A761E-37C0-BA49-99AD-10E587DC14CC}">
      <dgm:prSet/>
      <dgm:spPr/>
      <dgm:t>
        <a:bodyPr/>
        <a:lstStyle/>
        <a:p>
          <a:endParaRPr lang="en-US"/>
        </a:p>
      </dgm:t>
    </dgm:pt>
    <dgm:pt modelId="{9ED376D4-3882-8047-9AA6-3E2776DA5190}" type="sibTrans" cxnId="{E89A761E-37C0-BA49-99AD-10E587DC14CC}">
      <dgm:prSet/>
      <dgm:spPr/>
      <dgm:t>
        <a:bodyPr/>
        <a:lstStyle/>
        <a:p>
          <a:endParaRPr lang="en-US"/>
        </a:p>
      </dgm:t>
    </dgm:pt>
    <dgm:pt modelId="{4FEF044A-A022-6A45-8737-FBFD8536D77A}">
      <dgm:prSet phldrT="[Text]"/>
      <dgm:spPr/>
      <dgm:t>
        <a:bodyPr/>
        <a:lstStyle/>
        <a:p>
          <a:r>
            <a:rPr lang="en-AU" i="1" dirty="0" err="1" smtClean="0">
              <a:solidFill>
                <a:schemeClr val="tx1"/>
              </a:solidFill>
            </a:rPr>
            <a:t>Fodina</a:t>
          </a:r>
          <a:r>
            <a:rPr lang="en-AU" i="1" dirty="0" smtClean="0">
              <a:solidFill>
                <a:schemeClr val="tx1"/>
              </a:solidFill>
            </a:rPr>
            <a:t> Miner </a:t>
          </a:r>
          <a:endParaRPr lang="en-US" dirty="0"/>
        </a:p>
      </dgm:t>
    </dgm:pt>
    <dgm:pt modelId="{D005B12E-80F6-E64F-B600-4435219AA808}" type="parTrans" cxnId="{8E731271-2CE5-D24E-99E5-60E3DBD9696E}">
      <dgm:prSet/>
      <dgm:spPr/>
      <dgm:t>
        <a:bodyPr/>
        <a:lstStyle/>
        <a:p>
          <a:endParaRPr lang="en-US"/>
        </a:p>
      </dgm:t>
    </dgm:pt>
    <dgm:pt modelId="{8C194C7A-7392-FB4C-9E82-D23F8A54FBCE}" type="sibTrans" cxnId="{8E731271-2CE5-D24E-99E5-60E3DBD9696E}">
      <dgm:prSet/>
      <dgm:spPr/>
      <dgm:t>
        <a:bodyPr/>
        <a:lstStyle/>
        <a:p>
          <a:endParaRPr lang="en-US"/>
        </a:p>
      </dgm:t>
    </dgm:pt>
    <dgm:pt modelId="{1F3A68ED-0BDA-DD49-8607-D40F30C285DB}">
      <dgm:prSet phldrT="[Text]"/>
      <dgm:spPr/>
      <dgm:t>
        <a:bodyPr/>
        <a:lstStyle/>
        <a:p>
          <a:r>
            <a:rPr lang="en-US" dirty="0" smtClean="0"/>
            <a:t>High-Fitness</a:t>
          </a:r>
        </a:p>
        <a:p>
          <a:r>
            <a:rPr lang="en-US" dirty="0" smtClean="0"/>
            <a:t>Low-Complexity</a:t>
          </a:r>
          <a:endParaRPr lang="en-US" dirty="0"/>
        </a:p>
      </dgm:t>
    </dgm:pt>
    <dgm:pt modelId="{1D13E03D-7DA8-7C40-BA04-7DDB99589599}" type="parTrans" cxnId="{0E292067-5FCF-E14E-AFB9-03D23F3E0D25}">
      <dgm:prSet/>
      <dgm:spPr/>
      <dgm:t>
        <a:bodyPr/>
        <a:lstStyle/>
        <a:p>
          <a:endParaRPr lang="en-US"/>
        </a:p>
      </dgm:t>
    </dgm:pt>
    <dgm:pt modelId="{AF57FE96-DC62-9649-8B14-6BACEE9E11AC}" type="sibTrans" cxnId="{0E292067-5FCF-E14E-AFB9-03D23F3E0D25}">
      <dgm:prSet/>
      <dgm:spPr/>
      <dgm:t>
        <a:bodyPr/>
        <a:lstStyle/>
        <a:p>
          <a:endParaRPr lang="en-US"/>
        </a:p>
      </dgm:t>
    </dgm:pt>
    <dgm:pt modelId="{49F7B5C7-1EEB-384E-B403-9BD1F4066374}" type="pres">
      <dgm:prSet presAssocID="{D73FDED4-32F6-4940-AF9C-FFF733930C01}" presName="theList" presStyleCnt="0">
        <dgm:presLayoutVars>
          <dgm:dir/>
          <dgm:animLvl val="lvl"/>
          <dgm:resizeHandles val="exact"/>
        </dgm:presLayoutVars>
      </dgm:prSet>
      <dgm:spPr/>
      <dgm:t>
        <a:bodyPr/>
        <a:lstStyle/>
        <a:p>
          <a:endParaRPr lang="en-US"/>
        </a:p>
      </dgm:t>
    </dgm:pt>
    <dgm:pt modelId="{4A115F64-B023-F743-97EB-97D7583A538A}" type="pres">
      <dgm:prSet presAssocID="{DC0D6BE5-1C64-DA46-8216-425E7DA7A8B6}" presName="compNode" presStyleCnt="0"/>
      <dgm:spPr/>
    </dgm:pt>
    <dgm:pt modelId="{30C406D0-6545-2D4E-B1C3-02DD95CF4D4C}" type="pres">
      <dgm:prSet presAssocID="{DC0D6BE5-1C64-DA46-8216-425E7DA7A8B6}" presName="aNode" presStyleLbl="bgShp" presStyleIdx="0" presStyleCnt="2"/>
      <dgm:spPr/>
      <dgm:t>
        <a:bodyPr/>
        <a:lstStyle/>
        <a:p>
          <a:endParaRPr lang="en-US"/>
        </a:p>
      </dgm:t>
    </dgm:pt>
    <dgm:pt modelId="{06BD67BF-8D5B-D44A-B368-3CB1B99C72AE}" type="pres">
      <dgm:prSet presAssocID="{DC0D6BE5-1C64-DA46-8216-425E7DA7A8B6}" presName="textNode" presStyleLbl="bgShp" presStyleIdx="0" presStyleCnt="2"/>
      <dgm:spPr/>
      <dgm:t>
        <a:bodyPr/>
        <a:lstStyle/>
        <a:p>
          <a:endParaRPr lang="en-US"/>
        </a:p>
      </dgm:t>
    </dgm:pt>
    <dgm:pt modelId="{9EE249C4-4F2E-B84C-954A-D894B907CC9D}" type="pres">
      <dgm:prSet presAssocID="{DC0D6BE5-1C64-DA46-8216-425E7DA7A8B6}" presName="compChildNode" presStyleCnt="0"/>
      <dgm:spPr/>
    </dgm:pt>
    <dgm:pt modelId="{B92674DD-A1BD-4643-9FC7-08BD7EF66FC0}" type="pres">
      <dgm:prSet presAssocID="{DC0D6BE5-1C64-DA46-8216-425E7DA7A8B6}" presName="theInnerList" presStyleCnt="0"/>
      <dgm:spPr/>
    </dgm:pt>
    <dgm:pt modelId="{D89C4AF9-6B77-FC43-AA50-E731B48F09AA}" type="pres">
      <dgm:prSet presAssocID="{3CC1FC6D-BFD0-894E-AA49-AF93798C065E}" presName="childNode" presStyleLbl="node1" presStyleIdx="0" presStyleCnt="2">
        <dgm:presLayoutVars>
          <dgm:bulletEnabled val="1"/>
        </dgm:presLayoutVars>
      </dgm:prSet>
      <dgm:spPr/>
      <dgm:t>
        <a:bodyPr/>
        <a:lstStyle/>
        <a:p>
          <a:endParaRPr lang="en-US"/>
        </a:p>
      </dgm:t>
    </dgm:pt>
    <dgm:pt modelId="{A5DE58E3-F9A6-6248-8D7B-62029CAC2983}" type="pres">
      <dgm:prSet presAssocID="{3CC1FC6D-BFD0-894E-AA49-AF93798C065E}" presName="aSpace2" presStyleCnt="0"/>
      <dgm:spPr/>
    </dgm:pt>
    <dgm:pt modelId="{D92863BD-5740-6B48-9FFE-D1ABF4A9CEB8}" type="pres">
      <dgm:prSet presAssocID="{4FEF044A-A022-6A45-8737-FBFD8536D77A}" presName="childNode" presStyleLbl="node1" presStyleIdx="1" presStyleCnt="2">
        <dgm:presLayoutVars>
          <dgm:bulletEnabled val="1"/>
        </dgm:presLayoutVars>
      </dgm:prSet>
      <dgm:spPr/>
      <dgm:t>
        <a:bodyPr/>
        <a:lstStyle/>
        <a:p>
          <a:endParaRPr lang="en-US"/>
        </a:p>
      </dgm:t>
    </dgm:pt>
    <dgm:pt modelId="{7429BBA7-ACC7-E648-96BB-4BA2457A8CCD}" type="pres">
      <dgm:prSet presAssocID="{DC0D6BE5-1C64-DA46-8216-425E7DA7A8B6}" presName="aSpace" presStyleCnt="0"/>
      <dgm:spPr/>
    </dgm:pt>
    <dgm:pt modelId="{2DE74CE9-3A67-7241-8E95-83A899F87B4E}" type="pres">
      <dgm:prSet presAssocID="{1F3A68ED-0BDA-DD49-8607-D40F30C285DB}" presName="compNode" presStyleCnt="0"/>
      <dgm:spPr/>
    </dgm:pt>
    <dgm:pt modelId="{5DEE2E1E-00DF-CD4E-81FB-FA5645DA3B8A}" type="pres">
      <dgm:prSet presAssocID="{1F3A68ED-0BDA-DD49-8607-D40F30C285DB}" presName="aNode" presStyleLbl="bgShp" presStyleIdx="1" presStyleCnt="2"/>
      <dgm:spPr/>
      <dgm:t>
        <a:bodyPr/>
        <a:lstStyle/>
        <a:p>
          <a:endParaRPr lang="en-US"/>
        </a:p>
      </dgm:t>
    </dgm:pt>
    <dgm:pt modelId="{918EE3A2-C97B-6E40-8433-5B04D177DBC0}" type="pres">
      <dgm:prSet presAssocID="{1F3A68ED-0BDA-DD49-8607-D40F30C285DB}" presName="textNode" presStyleLbl="bgShp" presStyleIdx="1" presStyleCnt="2"/>
      <dgm:spPr/>
      <dgm:t>
        <a:bodyPr/>
        <a:lstStyle/>
        <a:p>
          <a:endParaRPr lang="en-US"/>
        </a:p>
      </dgm:t>
    </dgm:pt>
    <dgm:pt modelId="{FEB61F88-276B-B24C-9364-A78F39B6FC81}" type="pres">
      <dgm:prSet presAssocID="{1F3A68ED-0BDA-DD49-8607-D40F30C285DB}" presName="compChildNode" presStyleCnt="0"/>
      <dgm:spPr/>
    </dgm:pt>
    <dgm:pt modelId="{E3BCF8A4-8C40-2E44-B37D-9AFA65894A04}" type="pres">
      <dgm:prSet presAssocID="{1F3A68ED-0BDA-DD49-8607-D40F30C285DB}" presName="theInnerList" presStyleCnt="0"/>
      <dgm:spPr/>
    </dgm:pt>
  </dgm:ptLst>
  <dgm:cxnLst>
    <dgm:cxn modelId="{82451C2E-DF0E-814F-99D7-DB08E4F455CF}" srcId="{D73FDED4-32F6-4940-AF9C-FFF733930C01}" destId="{DC0D6BE5-1C64-DA46-8216-425E7DA7A8B6}" srcOrd="0" destOrd="0" parTransId="{556C3381-EB7D-D245-8CD2-0F9C454B3D1C}" sibTransId="{02600CD3-E811-3C44-BA4F-E7C7CC074E09}"/>
    <dgm:cxn modelId="{8E731271-2CE5-D24E-99E5-60E3DBD9696E}" srcId="{DC0D6BE5-1C64-DA46-8216-425E7DA7A8B6}" destId="{4FEF044A-A022-6A45-8737-FBFD8536D77A}" srcOrd="1" destOrd="0" parTransId="{D005B12E-80F6-E64F-B600-4435219AA808}" sibTransId="{8C194C7A-7392-FB4C-9E82-D23F8A54FBCE}"/>
    <dgm:cxn modelId="{E42F42B4-3864-DE44-AE35-582C98CEB089}" type="presOf" srcId="{1F3A68ED-0BDA-DD49-8607-D40F30C285DB}" destId="{5DEE2E1E-00DF-CD4E-81FB-FA5645DA3B8A}" srcOrd="0" destOrd="0" presId="urn:microsoft.com/office/officeart/2005/8/layout/lProcess2"/>
    <dgm:cxn modelId="{0E292067-5FCF-E14E-AFB9-03D23F3E0D25}" srcId="{D73FDED4-32F6-4940-AF9C-FFF733930C01}" destId="{1F3A68ED-0BDA-DD49-8607-D40F30C285DB}" srcOrd="1" destOrd="0" parTransId="{1D13E03D-7DA8-7C40-BA04-7DDB99589599}" sibTransId="{AF57FE96-DC62-9649-8B14-6BACEE9E11AC}"/>
    <dgm:cxn modelId="{22EB8ADB-D976-3F43-9EDE-124B7DE82C87}" type="presOf" srcId="{D73FDED4-32F6-4940-AF9C-FFF733930C01}" destId="{49F7B5C7-1EEB-384E-B403-9BD1F4066374}" srcOrd="0" destOrd="0" presId="urn:microsoft.com/office/officeart/2005/8/layout/lProcess2"/>
    <dgm:cxn modelId="{8B7A6B22-2400-4E45-B2E2-EA16B48DACA9}" type="presOf" srcId="{4FEF044A-A022-6A45-8737-FBFD8536D77A}" destId="{D92863BD-5740-6B48-9FFE-D1ABF4A9CEB8}" srcOrd="0" destOrd="0" presId="urn:microsoft.com/office/officeart/2005/8/layout/lProcess2"/>
    <dgm:cxn modelId="{E89A761E-37C0-BA49-99AD-10E587DC14CC}" srcId="{DC0D6BE5-1C64-DA46-8216-425E7DA7A8B6}" destId="{3CC1FC6D-BFD0-894E-AA49-AF93798C065E}" srcOrd="0" destOrd="0" parTransId="{F55616C3-E997-3D4B-81A3-4B672E1D92AD}" sibTransId="{9ED376D4-3882-8047-9AA6-3E2776DA5190}"/>
    <dgm:cxn modelId="{2BDCEF8C-CD47-5B40-B848-F1EBFD2E26F0}" type="presOf" srcId="{DC0D6BE5-1C64-DA46-8216-425E7DA7A8B6}" destId="{30C406D0-6545-2D4E-B1C3-02DD95CF4D4C}" srcOrd="0" destOrd="0" presId="urn:microsoft.com/office/officeart/2005/8/layout/lProcess2"/>
    <dgm:cxn modelId="{C7B6BE4E-4220-BF4D-9318-5431D38C205C}" type="presOf" srcId="{DC0D6BE5-1C64-DA46-8216-425E7DA7A8B6}" destId="{06BD67BF-8D5B-D44A-B368-3CB1B99C72AE}" srcOrd="1" destOrd="0" presId="urn:microsoft.com/office/officeart/2005/8/layout/lProcess2"/>
    <dgm:cxn modelId="{5E8B5FFE-2AC3-8B4C-858A-F4767076C418}" type="presOf" srcId="{3CC1FC6D-BFD0-894E-AA49-AF93798C065E}" destId="{D89C4AF9-6B77-FC43-AA50-E731B48F09AA}" srcOrd="0" destOrd="0" presId="urn:microsoft.com/office/officeart/2005/8/layout/lProcess2"/>
    <dgm:cxn modelId="{12A0FAD9-F902-E048-BFC2-FB48A6CEA900}" type="presOf" srcId="{1F3A68ED-0BDA-DD49-8607-D40F30C285DB}" destId="{918EE3A2-C97B-6E40-8433-5B04D177DBC0}" srcOrd="1" destOrd="0" presId="urn:microsoft.com/office/officeart/2005/8/layout/lProcess2"/>
    <dgm:cxn modelId="{376A9388-CAF8-394D-9DBD-EB44D5051F8F}" type="presParOf" srcId="{49F7B5C7-1EEB-384E-B403-9BD1F4066374}" destId="{4A115F64-B023-F743-97EB-97D7583A538A}" srcOrd="0" destOrd="0" presId="urn:microsoft.com/office/officeart/2005/8/layout/lProcess2"/>
    <dgm:cxn modelId="{C3D59947-7606-9240-82A8-87E943C58087}" type="presParOf" srcId="{4A115F64-B023-F743-97EB-97D7583A538A}" destId="{30C406D0-6545-2D4E-B1C3-02DD95CF4D4C}" srcOrd="0" destOrd="0" presId="urn:microsoft.com/office/officeart/2005/8/layout/lProcess2"/>
    <dgm:cxn modelId="{EBCEFE0A-EDCB-A144-BA7E-E70A5159B9BF}" type="presParOf" srcId="{4A115F64-B023-F743-97EB-97D7583A538A}" destId="{06BD67BF-8D5B-D44A-B368-3CB1B99C72AE}" srcOrd="1" destOrd="0" presId="urn:microsoft.com/office/officeart/2005/8/layout/lProcess2"/>
    <dgm:cxn modelId="{DF10E0A6-77AF-E740-9064-3694FF31B854}" type="presParOf" srcId="{4A115F64-B023-F743-97EB-97D7583A538A}" destId="{9EE249C4-4F2E-B84C-954A-D894B907CC9D}" srcOrd="2" destOrd="0" presId="urn:microsoft.com/office/officeart/2005/8/layout/lProcess2"/>
    <dgm:cxn modelId="{B8018D48-31FC-AD41-AE36-05BF48A09F82}" type="presParOf" srcId="{9EE249C4-4F2E-B84C-954A-D894B907CC9D}" destId="{B92674DD-A1BD-4643-9FC7-08BD7EF66FC0}" srcOrd="0" destOrd="0" presId="urn:microsoft.com/office/officeart/2005/8/layout/lProcess2"/>
    <dgm:cxn modelId="{DD5E2370-EE4E-0F4A-8A5A-7A95D5987940}" type="presParOf" srcId="{B92674DD-A1BD-4643-9FC7-08BD7EF66FC0}" destId="{D89C4AF9-6B77-FC43-AA50-E731B48F09AA}" srcOrd="0" destOrd="0" presId="urn:microsoft.com/office/officeart/2005/8/layout/lProcess2"/>
    <dgm:cxn modelId="{3DE0BCAD-15D1-204E-B87D-7DEDD268176A}" type="presParOf" srcId="{B92674DD-A1BD-4643-9FC7-08BD7EF66FC0}" destId="{A5DE58E3-F9A6-6248-8D7B-62029CAC2983}" srcOrd="1" destOrd="0" presId="urn:microsoft.com/office/officeart/2005/8/layout/lProcess2"/>
    <dgm:cxn modelId="{D24BD296-60B3-5F43-9EC4-86DC7140D3F7}" type="presParOf" srcId="{B92674DD-A1BD-4643-9FC7-08BD7EF66FC0}" destId="{D92863BD-5740-6B48-9FFE-D1ABF4A9CEB8}" srcOrd="2" destOrd="0" presId="urn:microsoft.com/office/officeart/2005/8/layout/lProcess2"/>
    <dgm:cxn modelId="{6C24694A-FF72-294E-8203-71BD7FD9B4E8}" type="presParOf" srcId="{49F7B5C7-1EEB-384E-B403-9BD1F4066374}" destId="{7429BBA7-ACC7-E648-96BB-4BA2457A8CCD}" srcOrd="1" destOrd="0" presId="urn:microsoft.com/office/officeart/2005/8/layout/lProcess2"/>
    <dgm:cxn modelId="{67539639-FED6-C041-A729-8EEDB00F06BC}" type="presParOf" srcId="{49F7B5C7-1EEB-384E-B403-9BD1F4066374}" destId="{2DE74CE9-3A67-7241-8E95-83A899F87B4E}" srcOrd="2" destOrd="0" presId="urn:microsoft.com/office/officeart/2005/8/layout/lProcess2"/>
    <dgm:cxn modelId="{2578AFF4-5344-E843-A043-1086C4CDC6E4}" type="presParOf" srcId="{2DE74CE9-3A67-7241-8E95-83A899F87B4E}" destId="{5DEE2E1E-00DF-CD4E-81FB-FA5645DA3B8A}" srcOrd="0" destOrd="0" presId="urn:microsoft.com/office/officeart/2005/8/layout/lProcess2"/>
    <dgm:cxn modelId="{5567BAC7-7B0D-AE44-B4F6-3C62575E40AF}" type="presParOf" srcId="{2DE74CE9-3A67-7241-8E95-83A899F87B4E}" destId="{918EE3A2-C97B-6E40-8433-5B04D177DBC0}" srcOrd="1" destOrd="0" presId="urn:microsoft.com/office/officeart/2005/8/layout/lProcess2"/>
    <dgm:cxn modelId="{B5922420-0F66-3447-9249-B58A85B10F7F}" type="presParOf" srcId="{2DE74CE9-3A67-7241-8E95-83A899F87B4E}" destId="{FEB61F88-276B-B24C-9364-A78F39B6FC81}" srcOrd="2" destOrd="0" presId="urn:microsoft.com/office/officeart/2005/8/layout/lProcess2"/>
    <dgm:cxn modelId="{AB872629-D554-9B4D-B2D1-6B4742EE18D8}" type="presParOf" srcId="{FEB61F88-276B-B24C-9364-A78F39B6FC81}" destId="{E3BCF8A4-8C40-2E44-B37D-9AFA65894A04}"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3FDED4-32F6-4940-AF9C-FFF733930C01}"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DC0D6BE5-1C64-DA46-8216-425E7DA7A8B6}">
      <dgm:prSet phldrT="[Text]"/>
      <dgm:spPr/>
      <dgm:t>
        <a:bodyPr/>
        <a:lstStyle/>
        <a:p>
          <a:r>
            <a:rPr lang="en-US" dirty="0" smtClean="0"/>
            <a:t>High-Fitness</a:t>
          </a:r>
        </a:p>
        <a:p>
          <a:r>
            <a:rPr lang="en-US" dirty="0" smtClean="0"/>
            <a:t>High-Precision</a:t>
          </a:r>
          <a:endParaRPr lang="en-US" dirty="0"/>
        </a:p>
      </dgm:t>
    </dgm:pt>
    <dgm:pt modelId="{556C3381-EB7D-D245-8CD2-0F9C454B3D1C}" type="parTrans" cxnId="{82451C2E-DF0E-814F-99D7-DB08E4F455CF}">
      <dgm:prSet/>
      <dgm:spPr/>
      <dgm:t>
        <a:bodyPr/>
        <a:lstStyle/>
        <a:p>
          <a:endParaRPr lang="en-US"/>
        </a:p>
      </dgm:t>
    </dgm:pt>
    <dgm:pt modelId="{02600CD3-E811-3C44-BA4F-E7C7CC074E09}" type="sibTrans" cxnId="{82451C2E-DF0E-814F-99D7-DB08E4F455CF}">
      <dgm:prSet/>
      <dgm:spPr/>
      <dgm:t>
        <a:bodyPr/>
        <a:lstStyle/>
        <a:p>
          <a:endParaRPr lang="en-US"/>
        </a:p>
      </dgm:t>
    </dgm:pt>
    <dgm:pt modelId="{3CC1FC6D-BFD0-894E-AA49-AF93798C065E}">
      <dgm:prSet phldrT="[Text]"/>
      <dgm:spPr/>
      <dgm:t>
        <a:bodyPr/>
        <a:lstStyle/>
        <a:p>
          <a:r>
            <a:rPr lang="en-AU" i="1" dirty="0" smtClean="0">
              <a:solidFill>
                <a:schemeClr val="tx1"/>
              </a:solidFill>
            </a:rPr>
            <a:t>Heuristic Miner</a:t>
          </a:r>
          <a:endParaRPr lang="en-US" dirty="0"/>
        </a:p>
      </dgm:t>
    </dgm:pt>
    <dgm:pt modelId="{F55616C3-E997-3D4B-81A3-4B672E1D92AD}" type="parTrans" cxnId="{E89A761E-37C0-BA49-99AD-10E587DC14CC}">
      <dgm:prSet/>
      <dgm:spPr/>
      <dgm:t>
        <a:bodyPr/>
        <a:lstStyle/>
        <a:p>
          <a:endParaRPr lang="en-US"/>
        </a:p>
      </dgm:t>
    </dgm:pt>
    <dgm:pt modelId="{9ED376D4-3882-8047-9AA6-3E2776DA5190}" type="sibTrans" cxnId="{E89A761E-37C0-BA49-99AD-10E587DC14CC}">
      <dgm:prSet/>
      <dgm:spPr/>
      <dgm:t>
        <a:bodyPr/>
        <a:lstStyle/>
        <a:p>
          <a:endParaRPr lang="en-US"/>
        </a:p>
      </dgm:t>
    </dgm:pt>
    <dgm:pt modelId="{4FEF044A-A022-6A45-8737-FBFD8536D77A}">
      <dgm:prSet phldrT="[Text]"/>
      <dgm:spPr/>
      <dgm:t>
        <a:bodyPr/>
        <a:lstStyle/>
        <a:p>
          <a:r>
            <a:rPr lang="en-AU" i="1" dirty="0" err="1" smtClean="0">
              <a:solidFill>
                <a:schemeClr val="tx1"/>
              </a:solidFill>
            </a:rPr>
            <a:t>Fodina</a:t>
          </a:r>
          <a:r>
            <a:rPr lang="en-AU" i="1" dirty="0" smtClean="0">
              <a:solidFill>
                <a:schemeClr val="tx1"/>
              </a:solidFill>
            </a:rPr>
            <a:t> Miner </a:t>
          </a:r>
          <a:endParaRPr lang="en-US" dirty="0"/>
        </a:p>
      </dgm:t>
    </dgm:pt>
    <dgm:pt modelId="{D005B12E-80F6-E64F-B600-4435219AA808}" type="parTrans" cxnId="{8E731271-2CE5-D24E-99E5-60E3DBD9696E}">
      <dgm:prSet/>
      <dgm:spPr/>
      <dgm:t>
        <a:bodyPr/>
        <a:lstStyle/>
        <a:p>
          <a:endParaRPr lang="en-US"/>
        </a:p>
      </dgm:t>
    </dgm:pt>
    <dgm:pt modelId="{8C194C7A-7392-FB4C-9E82-D23F8A54FBCE}" type="sibTrans" cxnId="{8E731271-2CE5-D24E-99E5-60E3DBD9696E}">
      <dgm:prSet/>
      <dgm:spPr/>
      <dgm:t>
        <a:bodyPr/>
        <a:lstStyle/>
        <a:p>
          <a:endParaRPr lang="en-US"/>
        </a:p>
      </dgm:t>
    </dgm:pt>
    <dgm:pt modelId="{1F3A68ED-0BDA-DD49-8607-D40F30C285DB}">
      <dgm:prSet phldrT="[Text]"/>
      <dgm:spPr/>
      <dgm:t>
        <a:bodyPr/>
        <a:lstStyle/>
        <a:p>
          <a:r>
            <a:rPr lang="en-US" dirty="0" smtClean="0"/>
            <a:t>High-Fitness</a:t>
          </a:r>
        </a:p>
        <a:p>
          <a:r>
            <a:rPr lang="en-US" dirty="0" smtClean="0"/>
            <a:t>Low-Complexity</a:t>
          </a:r>
          <a:endParaRPr lang="en-US" dirty="0"/>
        </a:p>
      </dgm:t>
    </dgm:pt>
    <dgm:pt modelId="{1D13E03D-7DA8-7C40-BA04-7DDB99589599}" type="parTrans" cxnId="{0E292067-5FCF-E14E-AFB9-03D23F3E0D25}">
      <dgm:prSet/>
      <dgm:spPr/>
      <dgm:t>
        <a:bodyPr/>
        <a:lstStyle/>
        <a:p>
          <a:endParaRPr lang="en-US"/>
        </a:p>
      </dgm:t>
    </dgm:pt>
    <dgm:pt modelId="{AF57FE96-DC62-9649-8B14-6BACEE9E11AC}" type="sibTrans" cxnId="{0E292067-5FCF-E14E-AFB9-03D23F3E0D25}">
      <dgm:prSet/>
      <dgm:spPr/>
      <dgm:t>
        <a:bodyPr/>
        <a:lstStyle/>
        <a:p>
          <a:endParaRPr lang="en-US"/>
        </a:p>
      </dgm:t>
    </dgm:pt>
    <dgm:pt modelId="{F9F887D5-08D5-0A40-A667-CF3943C1064D}">
      <dgm:prSet phldrT="[Text]"/>
      <dgm:spPr/>
      <dgm:t>
        <a:bodyPr/>
        <a:lstStyle/>
        <a:p>
          <a:r>
            <a:rPr lang="en-AU" i="1" dirty="0" smtClean="0">
              <a:solidFill>
                <a:schemeClr val="tx1"/>
              </a:solidFill>
            </a:rPr>
            <a:t>Inductive Miner</a:t>
          </a:r>
          <a:endParaRPr lang="en-US" dirty="0"/>
        </a:p>
      </dgm:t>
    </dgm:pt>
    <dgm:pt modelId="{2B24BDD9-EFED-474F-BCB7-6FA8DEE235BA}" type="parTrans" cxnId="{B2C88E86-D4CE-1247-B208-6D5726797AC3}">
      <dgm:prSet/>
      <dgm:spPr/>
      <dgm:t>
        <a:bodyPr/>
        <a:lstStyle/>
        <a:p>
          <a:endParaRPr lang="en-US"/>
        </a:p>
      </dgm:t>
    </dgm:pt>
    <dgm:pt modelId="{72229D1C-DB2B-4845-A36A-4578F637A532}" type="sibTrans" cxnId="{B2C88E86-D4CE-1247-B208-6D5726797AC3}">
      <dgm:prSet/>
      <dgm:spPr/>
      <dgm:t>
        <a:bodyPr/>
        <a:lstStyle/>
        <a:p>
          <a:endParaRPr lang="en-US"/>
        </a:p>
      </dgm:t>
    </dgm:pt>
    <dgm:pt modelId="{4824C08D-7870-5F42-9CF8-FDECE342B684}">
      <dgm:prSet phldrT="[Text]"/>
      <dgm:spPr/>
      <dgm:t>
        <a:bodyPr/>
        <a:lstStyle/>
        <a:p>
          <a:r>
            <a:rPr lang="en-AU" i="1" dirty="0" smtClean="0">
              <a:solidFill>
                <a:schemeClr val="tx1"/>
              </a:solidFill>
            </a:rPr>
            <a:t>Evolutionary Tree Miner</a:t>
          </a:r>
          <a:endParaRPr lang="en-US" dirty="0"/>
        </a:p>
      </dgm:t>
    </dgm:pt>
    <dgm:pt modelId="{89B3EF18-3A0D-BB41-BAA6-63CCA614651A}" type="parTrans" cxnId="{DB3A3CE0-F963-CC40-B997-7F3C4EB26BAE}">
      <dgm:prSet/>
      <dgm:spPr/>
      <dgm:t>
        <a:bodyPr/>
        <a:lstStyle/>
        <a:p>
          <a:endParaRPr lang="en-US"/>
        </a:p>
      </dgm:t>
    </dgm:pt>
    <dgm:pt modelId="{BF6FD6D5-77B2-BC40-A521-FD69496DF47B}" type="sibTrans" cxnId="{DB3A3CE0-F963-CC40-B997-7F3C4EB26BAE}">
      <dgm:prSet/>
      <dgm:spPr/>
      <dgm:t>
        <a:bodyPr/>
        <a:lstStyle/>
        <a:p>
          <a:endParaRPr lang="en-US"/>
        </a:p>
      </dgm:t>
    </dgm:pt>
    <dgm:pt modelId="{49F7B5C7-1EEB-384E-B403-9BD1F4066374}" type="pres">
      <dgm:prSet presAssocID="{D73FDED4-32F6-4940-AF9C-FFF733930C01}" presName="theList" presStyleCnt="0">
        <dgm:presLayoutVars>
          <dgm:dir/>
          <dgm:animLvl val="lvl"/>
          <dgm:resizeHandles val="exact"/>
        </dgm:presLayoutVars>
      </dgm:prSet>
      <dgm:spPr/>
      <dgm:t>
        <a:bodyPr/>
        <a:lstStyle/>
        <a:p>
          <a:endParaRPr lang="en-US"/>
        </a:p>
      </dgm:t>
    </dgm:pt>
    <dgm:pt modelId="{4A115F64-B023-F743-97EB-97D7583A538A}" type="pres">
      <dgm:prSet presAssocID="{DC0D6BE5-1C64-DA46-8216-425E7DA7A8B6}" presName="compNode" presStyleCnt="0"/>
      <dgm:spPr/>
    </dgm:pt>
    <dgm:pt modelId="{30C406D0-6545-2D4E-B1C3-02DD95CF4D4C}" type="pres">
      <dgm:prSet presAssocID="{DC0D6BE5-1C64-DA46-8216-425E7DA7A8B6}" presName="aNode" presStyleLbl="bgShp" presStyleIdx="0" presStyleCnt="2"/>
      <dgm:spPr/>
      <dgm:t>
        <a:bodyPr/>
        <a:lstStyle/>
        <a:p>
          <a:endParaRPr lang="en-US"/>
        </a:p>
      </dgm:t>
    </dgm:pt>
    <dgm:pt modelId="{06BD67BF-8D5B-D44A-B368-3CB1B99C72AE}" type="pres">
      <dgm:prSet presAssocID="{DC0D6BE5-1C64-DA46-8216-425E7DA7A8B6}" presName="textNode" presStyleLbl="bgShp" presStyleIdx="0" presStyleCnt="2"/>
      <dgm:spPr/>
      <dgm:t>
        <a:bodyPr/>
        <a:lstStyle/>
        <a:p>
          <a:endParaRPr lang="en-US"/>
        </a:p>
      </dgm:t>
    </dgm:pt>
    <dgm:pt modelId="{9EE249C4-4F2E-B84C-954A-D894B907CC9D}" type="pres">
      <dgm:prSet presAssocID="{DC0D6BE5-1C64-DA46-8216-425E7DA7A8B6}" presName="compChildNode" presStyleCnt="0"/>
      <dgm:spPr/>
    </dgm:pt>
    <dgm:pt modelId="{B92674DD-A1BD-4643-9FC7-08BD7EF66FC0}" type="pres">
      <dgm:prSet presAssocID="{DC0D6BE5-1C64-DA46-8216-425E7DA7A8B6}" presName="theInnerList" presStyleCnt="0"/>
      <dgm:spPr/>
    </dgm:pt>
    <dgm:pt modelId="{D89C4AF9-6B77-FC43-AA50-E731B48F09AA}" type="pres">
      <dgm:prSet presAssocID="{3CC1FC6D-BFD0-894E-AA49-AF93798C065E}" presName="childNode" presStyleLbl="node1" presStyleIdx="0" presStyleCnt="4" custScaleY="100367">
        <dgm:presLayoutVars>
          <dgm:bulletEnabled val="1"/>
        </dgm:presLayoutVars>
      </dgm:prSet>
      <dgm:spPr/>
      <dgm:t>
        <a:bodyPr/>
        <a:lstStyle/>
        <a:p>
          <a:endParaRPr lang="en-US"/>
        </a:p>
      </dgm:t>
    </dgm:pt>
    <dgm:pt modelId="{A5DE58E3-F9A6-6248-8D7B-62029CAC2983}" type="pres">
      <dgm:prSet presAssocID="{3CC1FC6D-BFD0-894E-AA49-AF93798C065E}" presName="aSpace2" presStyleCnt="0"/>
      <dgm:spPr/>
    </dgm:pt>
    <dgm:pt modelId="{D92863BD-5740-6B48-9FFE-D1ABF4A9CEB8}" type="pres">
      <dgm:prSet presAssocID="{4FEF044A-A022-6A45-8737-FBFD8536D77A}" presName="childNode" presStyleLbl="node1" presStyleIdx="1" presStyleCnt="4">
        <dgm:presLayoutVars>
          <dgm:bulletEnabled val="1"/>
        </dgm:presLayoutVars>
      </dgm:prSet>
      <dgm:spPr/>
      <dgm:t>
        <a:bodyPr/>
        <a:lstStyle/>
        <a:p>
          <a:endParaRPr lang="en-US"/>
        </a:p>
      </dgm:t>
    </dgm:pt>
    <dgm:pt modelId="{7429BBA7-ACC7-E648-96BB-4BA2457A8CCD}" type="pres">
      <dgm:prSet presAssocID="{DC0D6BE5-1C64-DA46-8216-425E7DA7A8B6}" presName="aSpace" presStyleCnt="0"/>
      <dgm:spPr/>
    </dgm:pt>
    <dgm:pt modelId="{2DE74CE9-3A67-7241-8E95-83A899F87B4E}" type="pres">
      <dgm:prSet presAssocID="{1F3A68ED-0BDA-DD49-8607-D40F30C285DB}" presName="compNode" presStyleCnt="0"/>
      <dgm:spPr/>
    </dgm:pt>
    <dgm:pt modelId="{5DEE2E1E-00DF-CD4E-81FB-FA5645DA3B8A}" type="pres">
      <dgm:prSet presAssocID="{1F3A68ED-0BDA-DD49-8607-D40F30C285DB}" presName="aNode" presStyleLbl="bgShp" presStyleIdx="1" presStyleCnt="2"/>
      <dgm:spPr/>
      <dgm:t>
        <a:bodyPr/>
        <a:lstStyle/>
        <a:p>
          <a:endParaRPr lang="en-US"/>
        </a:p>
      </dgm:t>
    </dgm:pt>
    <dgm:pt modelId="{918EE3A2-C97B-6E40-8433-5B04D177DBC0}" type="pres">
      <dgm:prSet presAssocID="{1F3A68ED-0BDA-DD49-8607-D40F30C285DB}" presName="textNode" presStyleLbl="bgShp" presStyleIdx="1" presStyleCnt="2"/>
      <dgm:spPr/>
      <dgm:t>
        <a:bodyPr/>
        <a:lstStyle/>
        <a:p>
          <a:endParaRPr lang="en-US"/>
        </a:p>
      </dgm:t>
    </dgm:pt>
    <dgm:pt modelId="{FEB61F88-276B-B24C-9364-A78F39B6FC81}" type="pres">
      <dgm:prSet presAssocID="{1F3A68ED-0BDA-DD49-8607-D40F30C285DB}" presName="compChildNode" presStyleCnt="0"/>
      <dgm:spPr/>
    </dgm:pt>
    <dgm:pt modelId="{E3BCF8A4-8C40-2E44-B37D-9AFA65894A04}" type="pres">
      <dgm:prSet presAssocID="{1F3A68ED-0BDA-DD49-8607-D40F30C285DB}" presName="theInnerList" presStyleCnt="0"/>
      <dgm:spPr/>
    </dgm:pt>
    <dgm:pt modelId="{15F91A32-F0D6-1441-BB60-50FDA9CCACEE}" type="pres">
      <dgm:prSet presAssocID="{F9F887D5-08D5-0A40-A667-CF3943C1064D}" presName="childNode" presStyleLbl="node1" presStyleIdx="2" presStyleCnt="4">
        <dgm:presLayoutVars>
          <dgm:bulletEnabled val="1"/>
        </dgm:presLayoutVars>
      </dgm:prSet>
      <dgm:spPr/>
      <dgm:t>
        <a:bodyPr/>
        <a:lstStyle/>
        <a:p>
          <a:endParaRPr lang="en-US"/>
        </a:p>
      </dgm:t>
    </dgm:pt>
    <dgm:pt modelId="{48A9BF7A-7B5A-1746-99F6-6F61608C85B6}" type="pres">
      <dgm:prSet presAssocID="{F9F887D5-08D5-0A40-A667-CF3943C1064D}" presName="aSpace2" presStyleCnt="0"/>
      <dgm:spPr/>
    </dgm:pt>
    <dgm:pt modelId="{22825878-640A-144C-A0C9-00892A45FF37}" type="pres">
      <dgm:prSet presAssocID="{4824C08D-7870-5F42-9CF8-FDECE342B684}" presName="childNode" presStyleLbl="node1" presStyleIdx="3" presStyleCnt="4">
        <dgm:presLayoutVars>
          <dgm:bulletEnabled val="1"/>
        </dgm:presLayoutVars>
      </dgm:prSet>
      <dgm:spPr/>
      <dgm:t>
        <a:bodyPr/>
        <a:lstStyle/>
        <a:p>
          <a:endParaRPr lang="en-US"/>
        </a:p>
      </dgm:t>
    </dgm:pt>
  </dgm:ptLst>
  <dgm:cxnLst>
    <dgm:cxn modelId="{B2C88E86-D4CE-1247-B208-6D5726797AC3}" srcId="{1F3A68ED-0BDA-DD49-8607-D40F30C285DB}" destId="{F9F887D5-08D5-0A40-A667-CF3943C1064D}" srcOrd="0" destOrd="0" parTransId="{2B24BDD9-EFED-474F-BCB7-6FA8DEE235BA}" sibTransId="{72229D1C-DB2B-4845-A36A-4578F637A532}"/>
    <dgm:cxn modelId="{82451C2E-DF0E-814F-99D7-DB08E4F455CF}" srcId="{D73FDED4-32F6-4940-AF9C-FFF733930C01}" destId="{DC0D6BE5-1C64-DA46-8216-425E7DA7A8B6}" srcOrd="0" destOrd="0" parTransId="{556C3381-EB7D-D245-8CD2-0F9C454B3D1C}" sibTransId="{02600CD3-E811-3C44-BA4F-E7C7CC074E09}"/>
    <dgm:cxn modelId="{FC2611DE-CBBB-5549-AEEC-9F520645F459}" type="presOf" srcId="{F9F887D5-08D5-0A40-A667-CF3943C1064D}" destId="{15F91A32-F0D6-1441-BB60-50FDA9CCACEE}" srcOrd="0" destOrd="0" presId="urn:microsoft.com/office/officeart/2005/8/layout/lProcess2"/>
    <dgm:cxn modelId="{DB3A3CE0-F963-CC40-B997-7F3C4EB26BAE}" srcId="{1F3A68ED-0BDA-DD49-8607-D40F30C285DB}" destId="{4824C08D-7870-5F42-9CF8-FDECE342B684}" srcOrd="1" destOrd="0" parTransId="{89B3EF18-3A0D-BB41-BAA6-63CCA614651A}" sibTransId="{BF6FD6D5-77B2-BC40-A521-FD69496DF47B}"/>
    <dgm:cxn modelId="{8E731271-2CE5-D24E-99E5-60E3DBD9696E}" srcId="{DC0D6BE5-1C64-DA46-8216-425E7DA7A8B6}" destId="{4FEF044A-A022-6A45-8737-FBFD8536D77A}" srcOrd="1" destOrd="0" parTransId="{D005B12E-80F6-E64F-B600-4435219AA808}" sibTransId="{8C194C7A-7392-FB4C-9E82-D23F8A54FBCE}"/>
    <dgm:cxn modelId="{14705692-805F-D141-8B54-2DDA67B2BFA9}" type="presOf" srcId="{1F3A68ED-0BDA-DD49-8607-D40F30C285DB}" destId="{918EE3A2-C97B-6E40-8433-5B04D177DBC0}" srcOrd="1" destOrd="0" presId="urn:microsoft.com/office/officeart/2005/8/layout/lProcess2"/>
    <dgm:cxn modelId="{0E292067-5FCF-E14E-AFB9-03D23F3E0D25}" srcId="{D73FDED4-32F6-4940-AF9C-FFF733930C01}" destId="{1F3A68ED-0BDA-DD49-8607-D40F30C285DB}" srcOrd="1" destOrd="0" parTransId="{1D13E03D-7DA8-7C40-BA04-7DDB99589599}" sibTransId="{AF57FE96-DC62-9649-8B14-6BACEE9E11AC}"/>
    <dgm:cxn modelId="{B80641A9-63D4-4842-A2A5-1CB7D0D9577F}" type="presOf" srcId="{3CC1FC6D-BFD0-894E-AA49-AF93798C065E}" destId="{D89C4AF9-6B77-FC43-AA50-E731B48F09AA}" srcOrd="0" destOrd="0" presId="urn:microsoft.com/office/officeart/2005/8/layout/lProcess2"/>
    <dgm:cxn modelId="{8E27A41E-3882-1747-874F-EC4A71176C85}" type="presOf" srcId="{4824C08D-7870-5F42-9CF8-FDECE342B684}" destId="{22825878-640A-144C-A0C9-00892A45FF37}" srcOrd="0" destOrd="0" presId="urn:microsoft.com/office/officeart/2005/8/layout/lProcess2"/>
    <dgm:cxn modelId="{A15AA00E-21BB-8641-B46E-185BBA7893FE}" type="presOf" srcId="{DC0D6BE5-1C64-DA46-8216-425E7DA7A8B6}" destId="{06BD67BF-8D5B-D44A-B368-3CB1B99C72AE}" srcOrd="1" destOrd="0" presId="urn:microsoft.com/office/officeart/2005/8/layout/lProcess2"/>
    <dgm:cxn modelId="{E89A761E-37C0-BA49-99AD-10E587DC14CC}" srcId="{DC0D6BE5-1C64-DA46-8216-425E7DA7A8B6}" destId="{3CC1FC6D-BFD0-894E-AA49-AF93798C065E}" srcOrd="0" destOrd="0" parTransId="{F55616C3-E997-3D4B-81A3-4B672E1D92AD}" sibTransId="{9ED376D4-3882-8047-9AA6-3E2776DA5190}"/>
    <dgm:cxn modelId="{2DED3033-4C66-9347-993B-A2971B6623AD}" type="presOf" srcId="{4FEF044A-A022-6A45-8737-FBFD8536D77A}" destId="{D92863BD-5740-6B48-9FFE-D1ABF4A9CEB8}" srcOrd="0" destOrd="0" presId="urn:microsoft.com/office/officeart/2005/8/layout/lProcess2"/>
    <dgm:cxn modelId="{2B332AD5-C65E-0A4B-BEC5-C78991076BB9}" type="presOf" srcId="{1F3A68ED-0BDA-DD49-8607-D40F30C285DB}" destId="{5DEE2E1E-00DF-CD4E-81FB-FA5645DA3B8A}" srcOrd="0" destOrd="0" presId="urn:microsoft.com/office/officeart/2005/8/layout/lProcess2"/>
    <dgm:cxn modelId="{17523F3E-CDC1-4144-90A5-B1D4F783500F}" type="presOf" srcId="{DC0D6BE5-1C64-DA46-8216-425E7DA7A8B6}" destId="{30C406D0-6545-2D4E-B1C3-02DD95CF4D4C}" srcOrd="0" destOrd="0" presId="urn:microsoft.com/office/officeart/2005/8/layout/lProcess2"/>
    <dgm:cxn modelId="{00B1181A-EE94-B941-8DA5-BCB7ED979EC5}" type="presOf" srcId="{D73FDED4-32F6-4940-AF9C-FFF733930C01}" destId="{49F7B5C7-1EEB-384E-B403-9BD1F4066374}" srcOrd="0" destOrd="0" presId="urn:microsoft.com/office/officeart/2005/8/layout/lProcess2"/>
    <dgm:cxn modelId="{15931AE2-2E4A-B24D-8644-A6B8FD7AE493}" type="presParOf" srcId="{49F7B5C7-1EEB-384E-B403-9BD1F4066374}" destId="{4A115F64-B023-F743-97EB-97D7583A538A}" srcOrd="0" destOrd="0" presId="urn:microsoft.com/office/officeart/2005/8/layout/lProcess2"/>
    <dgm:cxn modelId="{2E666950-FB0B-DD4B-B483-834F8002BD9A}" type="presParOf" srcId="{4A115F64-B023-F743-97EB-97D7583A538A}" destId="{30C406D0-6545-2D4E-B1C3-02DD95CF4D4C}" srcOrd="0" destOrd="0" presId="urn:microsoft.com/office/officeart/2005/8/layout/lProcess2"/>
    <dgm:cxn modelId="{DD62B2E8-A6E9-A341-9A18-9D00D78F6AB4}" type="presParOf" srcId="{4A115F64-B023-F743-97EB-97D7583A538A}" destId="{06BD67BF-8D5B-D44A-B368-3CB1B99C72AE}" srcOrd="1" destOrd="0" presId="urn:microsoft.com/office/officeart/2005/8/layout/lProcess2"/>
    <dgm:cxn modelId="{A117F893-EF58-514A-BB59-6A125DBAD651}" type="presParOf" srcId="{4A115F64-B023-F743-97EB-97D7583A538A}" destId="{9EE249C4-4F2E-B84C-954A-D894B907CC9D}" srcOrd="2" destOrd="0" presId="urn:microsoft.com/office/officeart/2005/8/layout/lProcess2"/>
    <dgm:cxn modelId="{78713F74-72B2-D845-8B80-D853BD0DCFA9}" type="presParOf" srcId="{9EE249C4-4F2E-B84C-954A-D894B907CC9D}" destId="{B92674DD-A1BD-4643-9FC7-08BD7EF66FC0}" srcOrd="0" destOrd="0" presId="urn:microsoft.com/office/officeart/2005/8/layout/lProcess2"/>
    <dgm:cxn modelId="{7BB331AC-2D81-B143-993A-C22DA37CD35F}" type="presParOf" srcId="{B92674DD-A1BD-4643-9FC7-08BD7EF66FC0}" destId="{D89C4AF9-6B77-FC43-AA50-E731B48F09AA}" srcOrd="0" destOrd="0" presId="urn:microsoft.com/office/officeart/2005/8/layout/lProcess2"/>
    <dgm:cxn modelId="{F8B7C390-7A89-4E43-B271-67EAC5B47F58}" type="presParOf" srcId="{B92674DD-A1BD-4643-9FC7-08BD7EF66FC0}" destId="{A5DE58E3-F9A6-6248-8D7B-62029CAC2983}" srcOrd="1" destOrd="0" presId="urn:microsoft.com/office/officeart/2005/8/layout/lProcess2"/>
    <dgm:cxn modelId="{78161C9B-3774-C445-AAC1-9BE93A4E9545}" type="presParOf" srcId="{B92674DD-A1BD-4643-9FC7-08BD7EF66FC0}" destId="{D92863BD-5740-6B48-9FFE-D1ABF4A9CEB8}" srcOrd="2" destOrd="0" presId="urn:microsoft.com/office/officeart/2005/8/layout/lProcess2"/>
    <dgm:cxn modelId="{19ABED75-C066-4E49-B002-8BBB30AB50D6}" type="presParOf" srcId="{49F7B5C7-1EEB-384E-B403-9BD1F4066374}" destId="{7429BBA7-ACC7-E648-96BB-4BA2457A8CCD}" srcOrd="1" destOrd="0" presId="urn:microsoft.com/office/officeart/2005/8/layout/lProcess2"/>
    <dgm:cxn modelId="{8E00F000-DD09-684E-BF95-714B6ADA3C3F}" type="presParOf" srcId="{49F7B5C7-1EEB-384E-B403-9BD1F4066374}" destId="{2DE74CE9-3A67-7241-8E95-83A899F87B4E}" srcOrd="2" destOrd="0" presId="urn:microsoft.com/office/officeart/2005/8/layout/lProcess2"/>
    <dgm:cxn modelId="{834C696D-EFC7-364C-97A2-E927427F7896}" type="presParOf" srcId="{2DE74CE9-3A67-7241-8E95-83A899F87B4E}" destId="{5DEE2E1E-00DF-CD4E-81FB-FA5645DA3B8A}" srcOrd="0" destOrd="0" presId="urn:microsoft.com/office/officeart/2005/8/layout/lProcess2"/>
    <dgm:cxn modelId="{EB98B42F-5216-8346-8DAF-EAB3E35EBF1D}" type="presParOf" srcId="{2DE74CE9-3A67-7241-8E95-83A899F87B4E}" destId="{918EE3A2-C97B-6E40-8433-5B04D177DBC0}" srcOrd="1" destOrd="0" presId="urn:microsoft.com/office/officeart/2005/8/layout/lProcess2"/>
    <dgm:cxn modelId="{63E48ACD-A3D9-D842-87A3-3E6FD9BC1AD0}" type="presParOf" srcId="{2DE74CE9-3A67-7241-8E95-83A899F87B4E}" destId="{FEB61F88-276B-B24C-9364-A78F39B6FC81}" srcOrd="2" destOrd="0" presId="urn:microsoft.com/office/officeart/2005/8/layout/lProcess2"/>
    <dgm:cxn modelId="{EBD21C2D-F5B1-3F49-A0B4-3A783CD07B33}" type="presParOf" srcId="{FEB61F88-276B-B24C-9364-A78F39B6FC81}" destId="{E3BCF8A4-8C40-2E44-B37D-9AFA65894A04}" srcOrd="0" destOrd="0" presId="urn:microsoft.com/office/officeart/2005/8/layout/lProcess2"/>
    <dgm:cxn modelId="{02BA59E8-1589-864D-9483-6BB78D69F36E}" type="presParOf" srcId="{E3BCF8A4-8C40-2E44-B37D-9AFA65894A04}" destId="{15F91A32-F0D6-1441-BB60-50FDA9CCACEE}" srcOrd="0" destOrd="0" presId="urn:microsoft.com/office/officeart/2005/8/layout/lProcess2"/>
    <dgm:cxn modelId="{FB282CBB-EC2F-AC49-A0E6-D3030BDBF918}" type="presParOf" srcId="{E3BCF8A4-8C40-2E44-B37D-9AFA65894A04}" destId="{48A9BF7A-7B5A-1746-99F6-6F61608C85B6}" srcOrd="1" destOrd="0" presId="urn:microsoft.com/office/officeart/2005/8/layout/lProcess2"/>
    <dgm:cxn modelId="{3F54227A-1554-0244-8718-FC8706A213C9}" type="presParOf" srcId="{E3BCF8A4-8C40-2E44-B37D-9AFA65894A04}" destId="{22825878-640A-144C-A0C9-00892A45FF37}"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3FDED4-32F6-4940-AF9C-FFF733930C01}"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DC0D6BE5-1C64-DA46-8216-425E7DA7A8B6}">
      <dgm:prSet phldrT="[Text]" custT="1"/>
      <dgm:spPr/>
      <dgm:t>
        <a:bodyPr anchor="t"/>
        <a:lstStyle/>
        <a:p>
          <a:endParaRPr lang="en-US" sz="1600" baseline="0" dirty="0" smtClean="0"/>
        </a:p>
        <a:p>
          <a:r>
            <a:rPr lang="en-US" sz="1600" baseline="0" dirty="0" smtClean="0"/>
            <a:t>High-Fitness</a:t>
          </a:r>
        </a:p>
        <a:p>
          <a:r>
            <a:rPr lang="en-US" sz="1600" baseline="0" dirty="0" smtClean="0"/>
            <a:t>High-Precision</a:t>
          </a:r>
        </a:p>
        <a:p>
          <a:r>
            <a:rPr lang="en-US" sz="1600" baseline="0" dirty="0" smtClean="0"/>
            <a:t>Low-Complexity</a:t>
          </a:r>
          <a:endParaRPr lang="en-US" sz="1600" baseline="0" dirty="0"/>
        </a:p>
      </dgm:t>
    </dgm:pt>
    <dgm:pt modelId="{556C3381-EB7D-D245-8CD2-0F9C454B3D1C}" type="parTrans" cxnId="{82451C2E-DF0E-814F-99D7-DB08E4F455CF}">
      <dgm:prSet/>
      <dgm:spPr/>
      <dgm:t>
        <a:bodyPr/>
        <a:lstStyle/>
        <a:p>
          <a:endParaRPr lang="en-US" sz="1600" baseline="0"/>
        </a:p>
      </dgm:t>
    </dgm:pt>
    <dgm:pt modelId="{02600CD3-E811-3C44-BA4F-E7C7CC074E09}" type="sibTrans" cxnId="{82451C2E-DF0E-814F-99D7-DB08E4F455CF}">
      <dgm:prSet/>
      <dgm:spPr/>
      <dgm:t>
        <a:bodyPr/>
        <a:lstStyle/>
        <a:p>
          <a:endParaRPr lang="en-US" sz="1600" baseline="0"/>
        </a:p>
      </dgm:t>
    </dgm:pt>
    <dgm:pt modelId="{3CC1FC6D-BFD0-894E-AA49-AF93798C065E}">
      <dgm:prSet phldrT="[Text]" custT="1"/>
      <dgm:spPr/>
      <dgm:t>
        <a:bodyPr/>
        <a:lstStyle/>
        <a:p>
          <a:r>
            <a:rPr lang="en-AU" sz="1600" i="1" baseline="0" dirty="0" smtClean="0">
              <a:solidFill>
                <a:schemeClr val="tx1"/>
              </a:solidFill>
            </a:rPr>
            <a:t>Structured Miner</a:t>
          </a:r>
          <a:endParaRPr lang="en-US" sz="1600" baseline="0" dirty="0"/>
        </a:p>
      </dgm:t>
    </dgm:pt>
    <dgm:pt modelId="{F55616C3-E997-3D4B-81A3-4B672E1D92AD}" type="parTrans" cxnId="{E89A761E-37C0-BA49-99AD-10E587DC14CC}">
      <dgm:prSet/>
      <dgm:spPr/>
      <dgm:t>
        <a:bodyPr/>
        <a:lstStyle/>
        <a:p>
          <a:endParaRPr lang="en-US" sz="1600" baseline="0"/>
        </a:p>
      </dgm:t>
    </dgm:pt>
    <dgm:pt modelId="{9ED376D4-3882-8047-9AA6-3E2776DA5190}" type="sibTrans" cxnId="{E89A761E-37C0-BA49-99AD-10E587DC14CC}">
      <dgm:prSet/>
      <dgm:spPr/>
      <dgm:t>
        <a:bodyPr/>
        <a:lstStyle/>
        <a:p>
          <a:endParaRPr lang="en-US" sz="1600" baseline="0"/>
        </a:p>
      </dgm:t>
    </dgm:pt>
    <dgm:pt modelId="{49F7B5C7-1EEB-384E-B403-9BD1F4066374}" type="pres">
      <dgm:prSet presAssocID="{D73FDED4-32F6-4940-AF9C-FFF733930C01}" presName="theList" presStyleCnt="0">
        <dgm:presLayoutVars>
          <dgm:dir/>
          <dgm:animLvl val="lvl"/>
          <dgm:resizeHandles val="exact"/>
        </dgm:presLayoutVars>
      </dgm:prSet>
      <dgm:spPr/>
      <dgm:t>
        <a:bodyPr/>
        <a:lstStyle/>
        <a:p>
          <a:endParaRPr lang="en-US"/>
        </a:p>
      </dgm:t>
    </dgm:pt>
    <dgm:pt modelId="{4A115F64-B023-F743-97EB-97D7583A538A}" type="pres">
      <dgm:prSet presAssocID="{DC0D6BE5-1C64-DA46-8216-425E7DA7A8B6}" presName="compNode" presStyleCnt="0"/>
      <dgm:spPr/>
    </dgm:pt>
    <dgm:pt modelId="{30C406D0-6545-2D4E-B1C3-02DD95CF4D4C}" type="pres">
      <dgm:prSet presAssocID="{DC0D6BE5-1C64-DA46-8216-425E7DA7A8B6}" presName="aNode" presStyleLbl="bgShp" presStyleIdx="0" presStyleCnt="1" custLinFactNeighborX="-646" custLinFactNeighborY="593"/>
      <dgm:spPr/>
      <dgm:t>
        <a:bodyPr/>
        <a:lstStyle/>
        <a:p>
          <a:endParaRPr lang="en-US"/>
        </a:p>
      </dgm:t>
    </dgm:pt>
    <dgm:pt modelId="{06BD67BF-8D5B-D44A-B368-3CB1B99C72AE}" type="pres">
      <dgm:prSet presAssocID="{DC0D6BE5-1C64-DA46-8216-425E7DA7A8B6}" presName="textNode" presStyleLbl="bgShp" presStyleIdx="0" presStyleCnt="1"/>
      <dgm:spPr/>
      <dgm:t>
        <a:bodyPr/>
        <a:lstStyle/>
        <a:p>
          <a:endParaRPr lang="en-US"/>
        </a:p>
      </dgm:t>
    </dgm:pt>
    <dgm:pt modelId="{9EE249C4-4F2E-B84C-954A-D894B907CC9D}" type="pres">
      <dgm:prSet presAssocID="{DC0D6BE5-1C64-DA46-8216-425E7DA7A8B6}" presName="compChildNode" presStyleCnt="0"/>
      <dgm:spPr/>
    </dgm:pt>
    <dgm:pt modelId="{B92674DD-A1BD-4643-9FC7-08BD7EF66FC0}" type="pres">
      <dgm:prSet presAssocID="{DC0D6BE5-1C64-DA46-8216-425E7DA7A8B6}" presName="theInnerList" presStyleCnt="0"/>
      <dgm:spPr/>
    </dgm:pt>
    <dgm:pt modelId="{D89C4AF9-6B77-FC43-AA50-E731B48F09AA}" type="pres">
      <dgm:prSet presAssocID="{3CC1FC6D-BFD0-894E-AA49-AF93798C065E}" presName="childNode" presStyleLbl="node1" presStyleIdx="0" presStyleCnt="1" custScaleY="46411" custLinFactNeighborY="16426">
        <dgm:presLayoutVars>
          <dgm:bulletEnabled val="1"/>
        </dgm:presLayoutVars>
      </dgm:prSet>
      <dgm:spPr/>
      <dgm:t>
        <a:bodyPr/>
        <a:lstStyle/>
        <a:p>
          <a:endParaRPr lang="en-US"/>
        </a:p>
      </dgm:t>
    </dgm:pt>
  </dgm:ptLst>
  <dgm:cxnLst>
    <dgm:cxn modelId="{256B5AC8-39A9-2143-9F3B-603D5CBB7DE5}" type="presOf" srcId="{DC0D6BE5-1C64-DA46-8216-425E7DA7A8B6}" destId="{30C406D0-6545-2D4E-B1C3-02DD95CF4D4C}" srcOrd="0" destOrd="0" presId="urn:microsoft.com/office/officeart/2005/8/layout/lProcess2"/>
    <dgm:cxn modelId="{6E57EDF2-193C-3A4A-94B2-D2EA108F2870}" type="presOf" srcId="{DC0D6BE5-1C64-DA46-8216-425E7DA7A8B6}" destId="{06BD67BF-8D5B-D44A-B368-3CB1B99C72AE}" srcOrd="1" destOrd="0" presId="urn:microsoft.com/office/officeart/2005/8/layout/lProcess2"/>
    <dgm:cxn modelId="{E89A761E-37C0-BA49-99AD-10E587DC14CC}" srcId="{DC0D6BE5-1C64-DA46-8216-425E7DA7A8B6}" destId="{3CC1FC6D-BFD0-894E-AA49-AF93798C065E}" srcOrd="0" destOrd="0" parTransId="{F55616C3-E997-3D4B-81A3-4B672E1D92AD}" sibTransId="{9ED376D4-3882-8047-9AA6-3E2776DA5190}"/>
    <dgm:cxn modelId="{D5A29266-5BB8-8644-B337-7E66FE9BAC35}" type="presOf" srcId="{D73FDED4-32F6-4940-AF9C-FFF733930C01}" destId="{49F7B5C7-1EEB-384E-B403-9BD1F4066374}" srcOrd="0" destOrd="0" presId="urn:microsoft.com/office/officeart/2005/8/layout/lProcess2"/>
    <dgm:cxn modelId="{82451C2E-DF0E-814F-99D7-DB08E4F455CF}" srcId="{D73FDED4-32F6-4940-AF9C-FFF733930C01}" destId="{DC0D6BE5-1C64-DA46-8216-425E7DA7A8B6}" srcOrd="0" destOrd="0" parTransId="{556C3381-EB7D-D245-8CD2-0F9C454B3D1C}" sibTransId="{02600CD3-E811-3C44-BA4F-E7C7CC074E09}"/>
    <dgm:cxn modelId="{238691B6-825D-C343-82D1-D87F97A8F333}" type="presOf" srcId="{3CC1FC6D-BFD0-894E-AA49-AF93798C065E}" destId="{D89C4AF9-6B77-FC43-AA50-E731B48F09AA}" srcOrd="0" destOrd="0" presId="urn:microsoft.com/office/officeart/2005/8/layout/lProcess2"/>
    <dgm:cxn modelId="{B029FDF9-1AFD-2044-B022-7C01169EBAD0}" type="presParOf" srcId="{49F7B5C7-1EEB-384E-B403-9BD1F4066374}" destId="{4A115F64-B023-F743-97EB-97D7583A538A}" srcOrd="0" destOrd="0" presId="urn:microsoft.com/office/officeart/2005/8/layout/lProcess2"/>
    <dgm:cxn modelId="{7D2E27C7-BA75-1246-9E4C-0E0CCE26C6D0}" type="presParOf" srcId="{4A115F64-B023-F743-97EB-97D7583A538A}" destId="{30C406D0-6545-2D4E-B1C3-02DD95CF4D4C}" srcOrd="0" destOrd="0" presId="urn:microsoft.com/office/officeart/2005/8/layout/lProcess2"/>
    <dgm:cxn modelId="{3255475B-5C87-7246-B5FD-368DF9D8C957}" type="presParOf" srcId="{4A115F64-B023-F743-97EB-97D7583A538A}" destId="{06BD67BF-8D5B-D44A-B368-3CB1B99C72AE}" srcOrd="1" destOrd="0" presId="urn:microsoft.com/office/officeart/2005/8/layout/lProcess2"/>
    <dgm:cxn modelId="{851D5BC6-96C0-8542-AB9B-D72AF370BC38}" type="presParOf" srcId="{4A115F64-B023-F743-97EB-97D7583A538A}" destId="{9EE249C4-4F2E-B84C-954A-D894B907CC9D}" srcOrd="2" destOrd="0" presId="urn:microsoft.com/office/officeart/2005/8/layout/lProcess2"/>
    <dgm:cxn modelId="{78401CA0-1E3A-C142-8A15-AA1CE9504FCB}" type="presParOf" srcId="{9EE249C4-4F2E-B84C-954A-D894B907CC9D}" destId="{B92674DD-A1BD-4643-9FC7-08BD7EF66FC0}" srcOrd="0" destOrd="0" presId="urn:microsoft.com/office/officeart/2005/8/layout/lProcess2"/>
    <dgm:cxn modelId="{016B9F75-3E35-BF43-BEA6-664379A9DC73}" type="presParOf" srcId="{B92674DD-A1BD-4643-9FC7-08BD7EF66FC0}" destId="{D89C4AF9-6B77-FC43-AA50-E731B48F09AA}"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F7B8C2-50E6-44A5-9805-4F138AC57EA0}" type="doc">
      <dgm:prSet loTypeId="urn:microsoft.com/office/officeart/2005/8/layout/chevron1" loCatId="process" qsTypeId="urn:microsoft.com/office/officeart/2005/8/quickstyle/3d1" qsCatId="3D" csTypeId="urn:microsoft.com/office/officeart/2005/8/colors/accent0_3" csCatId="mainScheme" phldr="1"/>
      <dgm:spPr/>
    </dgm:pt>
    <dgm:pt modelId="{CED7DEFE-82EE-415F-B529-CC6414CD79AD}">
      <dgm:prSet phldrT="[Text]" custT="1">
        <dgm:style>
          <a:lnRef idx="1">
            <a:schemeClr val="accent2"/>
          </a:lnRef>
          <a:fillRef idx="3">
            <a:schemeClr val="accent2"/>
          </a:fillRef>
          <a:effectRef idx="2">
            <a:schemeClr val="accent2"/>
          </a:effectRef>
          <a:fontRef idx="minor">
            <a:schemeClr val="lt1"/>
          </a:fontRef>
        </dgm:style>
      </dgm:prSet>
      <dgm:spPr>
        <a:xfrm>
          <a:off x="4820332" y="6833"/>
          <a:ext cx="1820801" cy="702000"/>
        </a:xfrm>
        <a:ln/>
      </dgm:spPr>
      <dgm:t>
        <a:bodyPr/>
        <a:lstStyle/>
        <a:p>
          <a:r>
            <a:rPr lang="en-AU" sz="1800" b="1" dirty="0" smtClean="0">
              <a:solidFill>
                <a:srgbClr val="FFFFFF"/>
              </a:solidFill>
              <a:latin typeface="Arial"/>
              <a:ea typeface="+mn-ea"/>
              <a:cs typeface="Arial"/>
            </a:rPr>
            <a:t>Claims</a:t>
          </a:r>
          <a:endParaRPr lang="en-AU" sz="1800" b="1" dirty="0">
            <a:solidFill>
              <a:srgbClr val="FFFFFF"/>
            </a:solidFill>
            <a:latin typeface="Arial"/>
            <a:ea typeface="+mn-ea"/>
            <a:cs typeface="Arial"/>
          </a:endParaRPr>
        </a:p>
      </dgm:t>
    </dgm:pt>
    <dgm:pt modelId="{3719FDE3-56BD-42F3-853A-CEF1299552B6}" type="parTrans" cxnId="{C8C35202-CA12-449A-A9E4-EE251EEBB3A4}">
      <dgm:prSet/>
      <dgm:spPr/>
      <dgm:t>
        <a:bodyPr/>
        <a:lstStyle/>
        <a:p>
          <a:endParaRPr lang="en-AU" sz="1400" b="1">
            <a:solidFill>
              <a:schemeClr val="tx2"/>
            </a:solidFill>
          </a:endParaRPr>
        </a:p>
      </dgm:t>
    </dgm:pt>
    <dgm:pt modelId="{D12F3F06-7F30-4B93-B4A9-AE8C52ED4258}" type="sibTrans" cxnId="{C8C35202-CA12-449A-A9E4-EE251EEBB3A4}">
      <dgm:prSet/>
      <dgm:spPr/>
      <dgm:t>
        <a:bodyPr/>
        <a:lstStyle/>
        <a:p>
          <a:endParaRPr lang="en-AU" sz="1400" b="1">
            <a:solidFill>
              <a:schemeClr val="tx2"/>
            </a:solidFill>
          </a:endParaRPr>
        </a:p>
      </dgm:t>
    </dgm:pt>
    <dgm:pt modelId="{1FD82361-79D8-499A-A15A-628086C68823}">
      <dgm:prSet phldrT="[Text]" custT="1">
        <dgm:style>
          <a:lnRef idx="1">
            <a:schemeClr val="accent2"/>
          </a:lnRef>
          <a:fillRef idx="3">
            <a:schemeClr val="accent2"/>
          </a:fillRef>
          <a:effectRef idx="2">
            <a:schemeClr val="accent2"/>
          </a:effectRef>
          <a:fontRef idx="minor">
            <a:schemeClr val="lt1"/>
          </a:fontRef>
        </dgm:style>
      </dgm:prSet>
      <dgm:spPr>
        <a:xfrm>
          <a:off x="5927" y="6833"/>
          <a:ext cx="1820801" cy="702000"/>
        </a:xfrm>
        <a:ln/>
      </dgm:spPr>
      <dgm:t>
        <a:bodyPr/>
        <a:lstStyle/>
        <a:p>
          <a:r>
            <a:rPr lang="en-AU" sz="1800" b="1" dirty="0" smtClean="0">
              <a:solidFill>
                <a:srgbClr val="FFFFFF"/>
              </a:solidFill>
              <a:latin typeface="Arial"/>
              <a:ea typeface="+mn-ea"/>
              <a:cs typeface="Arial"/>
            </a:rPr>
            <a:t>Product Dev</a:t>
          </a:r>
          <a:endParaRPr lang="en-AU" sz="1800" b="1" dirty="0">
            <a:solidFill>
              <a:srgbClr val="FFFFFF"/>
            </a:solidFill>
            <a:latin typeface="Arial"/>
            <a:ea typeface="+mn-ea"/>
            <a:cs typeface="Arial"/>
          </a:endParaRPr>
        </a:p>
      </dgm:t>
    </dgm:pt>
    <dgm:pt modelId="{53771A25-19B4-420E-ACB8-16903434B536}" type="parTrans" cxnId="{4A466E3D-D0F2-4A14-B006-3BD6D99A6828}">
      <dgm:prSet/>
      <dgm:spPr/>
      <dgm:t>
        <a:bodyPr/>
        <a:lstStyle/>
        <a:p>
          <a:endParaRPr lang="en-AU" sz="1400" b="1">
            <a:solidFill>
              <a:schemeClr val="tx2"/>
            </a:solidFill>
          </a:endParaRPr>
        </a:p>
      </dgm:t>
    </dgm:pt>
    <dgm:pt modelId="{3738A5ED-2A61-418B-A944-5D844AC4697A}" type="sibTrans" cxnId="{4A466E3D-D0F2-4A14-B006-3BD6D99A6828}">
      <dgm:prSet/>
      <dgm:spPr/>
      <dgm:t>
        <a:bodyPr/>
        <a:lstStyle/>
        <a:p>
          <a:endParaRPr lang="en-AU" sz="1400" b="1">
            <a:solidFill>
              <a:schemeClr val="tx2"/>
            </a:solidFill>
          </a:endParaRPr>
        </a:p>
      </dgm:t>
    </dgm:pt>
    <dgm:pt modelId="{0F1D82ED-E9EF-4120-86E9-6AA7B01F318D}">
      <dgm:prSet phldrT="[Text]" custT="1">
        <dgm:style>
          <a:lnRef idx="1">
            <a:schemeClr val="accent2"/>
          </a:lnRef>
          <a:fillRef idx="3">
            <a:schemeClr val="accent2"/>
          </a:fillRef>
          <a:effectRef idx="2">
            <a:schemeClr val="accent2"/>
          </a:effectRef>
          <a:fontRef idx="minor">
            <a:schemeClr val="lt1"/>
          </a:fontRef>
        </dgm:style>
      </dgm:prSet>
      <dgm:spPr>
        <a:xfrm>
          <a:off x="3215530" y="6833"/>
          <a:ext cx="1820801" cy="702000"/>
        </a:xfrm>
        <a:ln/>
      </dgm:spPr>
      <dgm:t>
        <a:bodyPr/>
        <a:lstStyle/>
        <a:p>
          <a:r>
            <a:rPr lang="en-AU" sz="1800" b="1" dirty="0" smtClean="0">
              <a:solidFill>
                <a:srgbClr val="FFFFFF"/>
              </a:solidFill>
              <a:latin typeface="Arial"/>
              <a:ea typeface="+mn-ea"/>
              <a:cs typeface="Arial"/>
            </a:rPr>
            <a:t>Service</a:t>
          </a:r>
          <a:endParaRPr lang="en-AU" sz="1800" b="1" dirty="0">
            <a:solidFill>
              <a:srgbClr val="FFFFFF"/>
            </a:solidFill>
            <a:latin typeface="Arial"/>
            <a:ea typeface="+mn-ea"/>
            <a:cs typeface="Arial"/>
          </a:endParaRPr>
        </a:p>
      </dgm:t>
    </dgm:pt>
    <dgm:pt modelId="{165DF2B0-4CF8-4FBE-A330-87833802F515}" type="parTrans" cxnId="{5A2C0421-DA15-4019-8442-9F741EC1F280}">
      <dgm:prSet/>
      <dgm:spPr/>
      <dgm:t>
        <a:bodyPr/>
        <a:lstStyle/>
        <a:p>
          <a:endParaRPr lang="en-AU" sz="1400" b="1">
            <a:solidFill>
              <a:schemeClr val="tx2"/>
            </a:solidFill>
          </a:endParaRPr>
        </a:p>
      </dgm:t>
    </dgm:pt>
    <dgm:pt modelId="{A4A38B30-63FC-4C1C-8EA5-84372A2E95D4}" type="sibTrans" cxnId="{5A2C0421-DA15-4019-8442-9F741EC1F280}">
      <dgm:prSet/>
      <dgm:spPr/>
      <dgm:t>
        <a:bodyPr/>
        <a:lstStyle/>
        <a:p>
          <a:endParaRPr lang="en-AU" sz="1400" b="1">
            <a:solidFill>
              <a:schemeClr val="tx2"/>
            </a:solidFill>
          </a:endParaRPr>
        </a:p>
      </dgm:t>
    </dgm:pt>
    <dgm:pt modelId="{43486FC5-C43D-4678-92FE-CDE3C0585BC6}">
      <dgm:prSet phldrT="[Text]" custT="1">
        <dgm:style>
          <a:lnRef idx="1">
            <a:schemeClr val="accent2"/>
          </a:lnRef>
          <a:fillRef idx="3">
            <a:schemeClr val="accent2"/>
          </a:fillRef>
          <a:effectRef idx="2">
            <a:schemeClr val="accent2"/>
          </a:effectRef>
          <a:fontRef idx="minor">
            <a:schemeClr val="lt1"/>
          </a:fontRef>
        </dgm:style>
      </dgm:prSet>
      <dgm:spPr>
        <a:xfrm>
          <a:off x="1610729" y="6833"/>
          <a:ext cx="1820801" cy="702000"/>
        </a:xfrm>
        <a:ln/>
      </dgm:spPr>
      <dgm:t>
        <a:bodyPr/>
        <a:lstStyle/>
        <a:p>
          <a:r>
            <a:rPr lang="en-AU" sz="1800" b="1" dirty="0" smtClean="0">
              <a:solidFill>
                <a:srgbClr val="FFFFFF"/>
              </a:solidFill>
              <a:latin typeface="Arial"/>
              <a:ea typeface="+mn-ea"/>
              <a:cs typeface="Arial"/>
            </a:rPr>
            <a:t>Sales</a:t>
          </a:r>
          <a:endParaRPr lang="en-AU" sz="1800" b="1" dirty="0">
            <a:solidFill>
              <a:srgbClr val="FFFFFF"/>
            </a:solidFill>
            <a:latin typeface="Arial"/>
            <a:ea typeface="+mn-ea"/>
            <a:cs typeface="Arial"/>
          </a:endParaRPr>
        </a:p>
      </dgm:t>
    </dgm:pt>
    <dgm:pt modelId="{6AF5A675-203B-4564-BDF0-9FF798350035}" type="parTrans" cxnId="{1464F487-663D-4A93-BB3E-94B275EBCC79}">
      <dgm:prSet/>
      <dgm:spPr/>
      <dgm:t>
        <a:bodyPr/>
        <a:lstStyle/>
        <a:p>
          <a:endParaRPr lang="en-AU" sz="1400" b="1">
            <a:solidFill>
              <a:schemeClr val="tx2"/>
            </a:solidFill>
          </a:endParaRPr>
        </a:p>
      </dgm:t>
    </dgm:pt>
    <dgm:pt modelId="{97CFDA5D-B335-442B-9144-75C727B6053F}" type="sibTrans" cxnId="{1464F487-663D-4A93-BB3E-94B275EBCC79}">
      <dgm:prSet/>
      <dgm:spPr/>
      <dgm:t>
        <a:bodyPr/>
        <a:lstStyle/>
        <a:p>
          <a:endParaRPr lang="en-AU" sz="1400" b="1">
            <a:solidFill>
              <a:schemeClr val="tx2"/>
            </a:solidFill>
          </a:endParaRPr>
        </a:p>
      </dgm:t>
    </dgm:pt>
    <dgm:pt modelId="{09114F77-7D12-47DC-8335-445966D1DC36}" type="pres">
      <dgm:prSet presAssocID="{90F7B8C2-50E6-44A5-9805-4F138AC57EA0}" presName="Name0" presStyleCnt="0">
        <dgm:presLayoutVars>
          <dgm:dir/>
          <dgm:animLvl val="lvl"/>
          <dgm:resizeHandles val="exact"/>
        </dgm:presLayoutVars>
      </dgm:prSet>
      <dgm:spPr/>
    </dgm:pt>
    <dgm:pt modelId="{B8D242C3-0369-4F2F-BAD0-CC5394A074ED}" type="pres">
      <dgm:prSet presAssocID="{1FD82361-79D8-499A-A15A-628086C68823}" presName="parTxOnly" presStyleLbl="node1" presStyleIdx="0" presStyleCnt="4">
        <dgm:presLayoutVars>
          <dgm:chMax val="0"/>
          <dgm:chPref val="0"/>
          <dgm:bulletEnabled val="1"/>
        </dgm:presLayoutVars>
      </dgm:prSet>
      <dgm:spPr/>
      <dgm:t>
        <a:bodyPr/>
        <a:lstStyle/>
        <a:p>
          <a:endParaRPr lang="en-AU"/>
        </a:p>
      </dgm:t>
    </dgm:pt>
    <dgm:pt modelId="{D94F85EA-3431-41B7-A78B-DDE4D48ADDD7}" type="pres">
      <dgm:prSet presAssocID="{3738A5ED-2A61-418B-A944-5D844AC4697A}" presName="parTxOnlySpace" presStyleCnt="0"/>
      <dgm:spPr/>
    </dgm:pt>
    <dgm:pt modelId="{87CDAEE3-678A-48CB-B521-F53A43453F8D}" type="pres">
      <dgm:prSet presAssocID="{43486FC5-C43D-4678-92FE-CDE3C0585BC6}" presName="parTxOnly" presStyleLbl="node1" presStyleIdx="1" presStyleCnt="4">
        <dgm:presLayoutVars>
          <dgm:chMax val="0"/>
          <dgm:chPref val="0"/>
          <dgm:bulletEnabled val="1"/>
        </dgm:presLayoutVars>
      </dgm:prSet>
      <dgm:spPr/>
      <dgm:t>
        <a:bodyPr/>
        <a:lstStyle/>
        <a:p>
          <a:endParaRPr lang="en-AU"/>
        </a:p>
      </dgm:t>
    </dgm:pt>
    <dgm:pt modelId="{35EBC49E-EF98-4F8B-84D3-8000615A9936}" type="pres">
      <dgm:prSet presAssocID="{97CFDA5D-B335-442B-9144-75C727B6053F}" presName="parTxOnlySpace" presStyleCnt="0"/>
      <dgm:spPr/>
    </dgm:pt>
    <dgm:pt modelId="{B80C5D38-EDA6-4222-8D7E-FBE68BD41ACE}" type="pres">
      <dgm:prSet presAssocID="{0F1D82ED-E9EF-4120-86E9-6AA7B01F318D}" presName="parTxOnly" presStyleLbl="node1" presStyleIdx="2" presStyleCnt="4">
        <dgm:presLayoutVars>
          <dgm:chMax val="0"/>
          <dgm:chPref val="0"/>
          <dgm:bulletEnabled val="1"/>
        </dgm:presLayoutVars>
      </dgm:prSet>
      <dgm:spPr/>
      <dgm:t>
        <a:bodyPr/>
        <a:lstStyle/>
        <a:p>
          <a:endParaRPr lang="en-AU"/>
        </a:p>
      </dgm:t>
    </dgm:pt>
    <dgm:pt modelId="{BE2C6547-DF45-4574-9D43-14960BE37CB9}" type="pres">
      <dgm:prSet presAssocID="{A4A38B30-63FC-4C1C-8EA5-84372A2E95D4}" presName="parTxOnlySpace" presStyleCnt="0"/>
      <dgm:spPr/>
    </dgm:pt>
    <dgm:pt modelId="{58490FEE-B2CF-491D-A54E-19393A603FEB}" type="pres">
      <dgm:prSet presAssocID="{CED7DEFE-82EE-415F-B529-CC6414CD79AD}" presName="parTxOnly" presStyleLbl="node1" presStyleIdx="3" presStyleCnt="4">
        <dgm:presLayoutVars>
          <dgm:chMax val="0"/>
          <dgm:chPref val="0"/>
          <dgm:bulletEnabled val="1"/>
        </dgm:presLayoutVars>
      </dgm:prSet>
      <dgm:spPr/>
      <dgm:t>
        <a:bodyPr/>
        <a:lstStyle/>
        <a:p>
          <a:endParaRPr lang="en-AU"/>
        </a:p>
      </dgm:t>
    </dgm:pt>
  </dgm:ptLst>
  <dgm:cxnLst>
    <dgm:cxn modelId="{F2D154C6-8243-40BF-99DF-A503C7E6DA49}" type="presOf" srcId="{0F1D82ED-E9EF-4120-86E9-6AA7B01F318D}" destId="{B80C5D38-EDA6-4222-8D7E-FBE68BD41ACE}" srcOrd="0" destOrd="0" presId="urn:microsoft.com/office/officeart/2005/8/layout/chevron1"/>
    <dgm:cxn modelId="{8A2A0B1B-BB9E-43DA-B1CB-C2BD1A55F2DD}" type="presOf" srcId="{90F7B8C2-50E6-44A5-9805-4F138AC57EA0}" destId="{09114F77-7D12-47DC-8335-445966D1DC36}" srcOrd="0" destOrd="0" presId="urn:microsoft.com/office/officeart/2005/8/layout/chevron1"/>
    <dgm:cxn modelId="{5A2C0421-DA15-4019-8442-9F741EC1F280}" srcId="{90F7B8C2-50E6-44A5-9805-4F138AC57EA0}" destId="{0F1D82ED-E9EF-4120-86E9-6AA7B01F318D}" srcOrd="2" destOrd="0" parTransId="{165DF2B0-4CF8-4FBE-A330-87833802F515}" sibTransId="{A4A38B30-63FC-4C1C-8EA5-84372A2E95D4}"/>
    <dgm:cxn modelId="{1C15A460-47D8-4613-BAFC-8F87BE65CD20}" type="presOf" srcId="{1FD82361-79D8-499A-A15A-628086C68823}" destId="{B8D242C3-0369-4F2F-BAD0-CC5394A074ED}" srcOrd="0" destOrd="0" presId="urn:microsoft.com/office/officeart/2005/8/layout/chevron1"/>
    <dgm:cxn modelId="{4A466E3D-D0F2-4A14-B006-3BD6D99A6828}" srcId="{90F7B8C2-50E6-44A5-9805-4F138AC57EA0}" destId="{1FD82361-79D8-499A-A15A-628086C68823}" srcOrd="0" destOrd="0" parTransId="{53771A25-19B4-420E-ACB8-16903434B536}" sibTransId="{3738A5ED-2A61-418B-A944-5D844AC4697A}"/>
    <dgm:cxn modelId="{1464F487-663D-4A93-BB3E-94B275EBCC79}" srcId="{90F7B8C2-50E6-44A5-9805-4F138AC57EA0}" destId="{43486FC5-C43D-4678-92FE-CDE3C0585BC6}" srcOrd="1" destOrd="0" parTransId="{6AF5A675-203B-4564-BDF0-9FF798350035}" sibTransId="{97CFDA5D-B335-442B-9144-75C727B6053F}"/>
    <dgm:cxn modelId="{EA3D25CD-3B62-4F8A-82DA-E748CECE7D28}" type="presOf" srcId="{CED7DEFE-82EE-415F-B529-CC6414CD79AD}" destId="{58490FEE-B2CF-491D-A54E-19393A603FEB}" srcOrd="0" destOrd="0" presId="urn:microsoft.com/office/officeart/2005/8/layout/chevron1"/>
    <dgm:cxn modelId="{00455C40-EFC0-4DE4-BE06-E3621C80CE8C}" type="presOf" srcId="{43486FC5-C43D-4678-92FE-CDE3C0585BC6}" destId="{87CDAEE3-678A-48CB-B521-F53A43453F8D}" srcOrd="0" destOrd="0" presId="urn:microsoft.com/office/officeart/2005/8/layout/chevron1"/>
    <dgm:cxn modelId="{C8C35202-CA12-449A-A9E4-EE251EEBB3A4}" srcId="{90F7B8C2-50E6-44A5-9805-4F138AC57EA0}" destId="{CED7DEFE-82EE-415F-B529-CC6414CD79AD}" srcOrd="3" destOrd="0" parTransId="{3719FDE3-56BD-42F3-853A-CEF1299552B6}" sibTransId="{D12F3F06-7F30-4B93-B4A9-AE8C52ED4258}"/>
    <dgm:cxn modelId="{FA085A78-FD01-426E-AED3-14EB6AD0B7D1}" type="presParOf" srcId="{09114F77-7D12-47DC-8335-445966D1DC36}" destId="{B8D242C3-0369-4F2F-BAD0-CC5394A074ED}" srcOrd="0" destOrd="0" presId="urn:microsoft.com/office/officeart/2005/8/layout/chevron1"/>
    <dgm:cxn modelId="{549D01CA-7518-4346-8E8F-22B8F1400D7D}" type="presParOf" srcId="{09114F77-7D12-47DC-8335-445966D1DC36}" destId="{D94F85EA-3431-41B7-A78B-DDE4D48ADDD7}" srcOrd="1" destOrd="0" presId="urn:microsoft.com/office/officeart/2005/8/layout/chevron1"/>
    <dgm:cxn modelId="{C1586EA7-6A37-4EDA-9B58-BD7768840686}" type="presParOf" srcId="{09114F77-7D12-47DC-8335-445966D1DC36}" destId="{87CDAEE3-678A-48CB-B521-F53A43453F8D}" srcOrd="2" destOrd="0" presId="urn:microsoft.com/office/officeart/2005/8/layout/chevron1"/>
    <dgm:cxn modelId="{5B6767E8-75F9-4E75-BBA7-269659A597DD}" type="presParOf" srcId="{09114F77-7D12-47DC-8335-445966D1DC36}" destId="{35EBC49E-EF98-4F8B-84D3-8000615A9936}" srcOrd="3" destOrd="0" presId="urn:microsoft.com/office/officeart/2005/8/layout/chevron1"/>
    <dgm:cxn modelId="{DD48F162-41CB-4DAE-8BE2-EBF0073793F5}" type="presParOf" srcId="{09114F77-7D12-47DC-8335-445966D1DC36}" destId="{B80C5D38-EDA6-4222-8D7E-FBE68BD41ACE}" srcOrd="4" destOrd="0" presId="urn:microsoft.com/office/officeart/2005/8/layout/chevron1"/>
    <dgm:cxn modelId="{6A10E012-F4E9-44CF-B5ED-FD34CF10B51C}" type="presParOf" srcId="{09114F77-7D12-47DC-8335-445966D1DC36}" destId="{BE2C6547-DF45-4574-9D43-14960BE37CB9}" srcOrd="5" destOrd="0" presId="urn:microsoft.com/office/officeart/2005/8/layout/chevron1"/>
    <dgm:cxn modelId="{23D47D52-9DE6-491C-B22E-2FEED1C1BE68}" type="presParOf" srcId="{09114F77-7D12-47DC-8335-445966D1DC36}" destId="{58490FEE-B2CF-491D-A54E-19393A603FE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ED98B6-AE6A-E048-891F-FE89BF71F53F}" type="doc">
      <dgm:prSet loTypeId="urn:microsoft.com/office/officeart/2005/8/layout/vProcess5" loCatId="" qsTypeId="urn:microsoft.com/office/officeart/2005/8/quickstyle/simple5" qsCatId="simple" csTypeId="urn:microsoft.com/office/officeart/2005/8/colors/accent1_2" csCatId="accent1" phldr="1"/>
      <dgm:spPr/>
      <dgm:t>
        <a:bodyPr/>
        <a:lstStyle/>
        <a:p>
          <a:endParaRPr lang="en-US"/>
        </a:p>
      </dgm:t>
    </dgm:pt>
    <dgm:pt modelId="{BD9D081F-D7A9-3041-AD49-6E063AC701D0}">
      <dgm:prSet custT="1"/>
      <dgm:spPr/>
      <dgm:t>
        <a:bodyPr/>
        <a:lstStyle/>
        <a:p>
          <a:pPr rtl="0"/>
          <a:r>
            <a:rPr lang="en-US" sz="2800" dirty="0" smtClean="0"/>
            <a:t>1. Frame &amp; Plan the Problem</a:t>
          </a:r>
          <a:endParaRPr lang="en-US" sz="2800" dirty="0"/>
        </a:p>
      </dgm:t>
    </dgm:pt>
    <dgm:pt modelId="{8192954F-7787-5445-BA28-C477BCB25227}" type="parTrans" cxnId="{B5A797C2-F04B-E642-B142-9DB5093B9C1C}">
      <dgm:prSet/>
      <dgm:spPr/>
      <dgm:t>
        <a:bodyPr/>
        <a:lstStyle/>
        <a:p>
          <a:endParaRPr lang="en-US" sz="1600"/>
        </a:p>
      </dgm:t>
    </dgm:pt>
    <dgm:pt modelId="{110A25F9-B50C-AF45-993F-A106CC2ADE1A}" type="sibTrans" cxnId="{B5A797C2-F04B-E642-B142-9DB5093B9C1C}">
      <dgm:prSet custT="1"/>
      <dgm:spPr/>
      <dgm:t>
        <a:bodyPr/>
        <a:lstStyle/>
        <a:p>
          <a:endParaRPr lang="en-US" sz="2400"/>
        </a:p>
      </dgm:t>
    </dgm:pt>
    <dgm:pt modelId="{ABBEA415-401E-8845-A5D7-E40F95B75C51}">
      <dgm:prSet custT="1"/>
      <dgm:spPr/>
      <dgm:t>
        <a:bodyPr/>
        <a:lstStyle/>
        <a:p>
          <a:pPr rtl="0"/>
          <a:r>
            <a:rPr lang="en-US" sz="2800" dirty="0" smtClean="0"/>
            <a:t>2. Collect the Data</a:t>
          </a:r>
          <a:endParaRPr lang="en-US" sz="2800" dirty="0"/>
        </a:p>
      </dgm:t>
    </dgm:pt>
    <dgm:pt modelId="{003D6FAF-DD4C-D24B-8BDE-28C33A33288F}" type="parTrans" cxnId="{22F52100-33FD-BE4E-8972-B35506FDEAE8}">
      <dgm:prSet/>
      <dgm:spPr/>
      <dgm:t>
        <a:bodyPr/>
        <a:lstStyle/>
        <a:p>
          <a:endParaRPr lang="en-US" sz="1600"/>
        </a:p>
      </dgm:t>
    </dgm:pt>
    <dgm:pt modelId="{462A2341-281D-8B45-81D1-78958621936B}" type="sibTrans" cxnId="{22F52100-33FD-BE4E-8972-B35506FDEAE8}">
      <dgm:prSet custT="1"/>
      <dgm:spPr/>
      <dgm:t>
        <a:bodyPr/>
        <a:lstStyle/>
        <a:p>
          <a:endParaRPr lang="en-US" sz="2400"/>
        </a:p>
      </dgm:t>
    </dgm:pt>
    <dgm:pt modelId="{4455C587-A9AD-BD49-AA69-69242415EFF5}">
      <dgm:prSet custT="1"/>
      <dgm:spPr/>
      <dgm:t>
        <a:bodyPr/>
        <a:lstStyle/>
        <a:p>
          <a:pPr rtl="0"/>
          <a:r>
            <a:rPr lang="en-US" sz="2800" dirty="0" smtClean="0"/>
            <a:t>3. Analyze: Look for Patterns</a:t>
          </a:r>
          <a:endParaRPr lang="en-US" sz="2800" dirty="0"/>
        </a:p>
      </dgm:t>
    </dgm:pt>
    <dgm:pt modelId="{EA18F199-C561-AD41-A25F-6345F144FD10}" type="parTrans" cxnId="{8F19289A-F3C9-E448-9CD3-CB6448A935C8}">
      <dgm:prSet/>
      <dgm:spPr/>
      <dgm:t>
        <a:bodyPr/>
        <a:lstStyle/>
        <a:p>
          <a:endParaRPr lang="en-US" sz="1600"/>
        </a:p>
      </dgm:t>
    </dgm:pt>
    <dgm:pt modelId="{E9F88C05-A73D-884C-9725-9B31A4B423D1}" type="sibTrans" cxnId="{8F19289A-F3C9-E448-9CD3-CB6448A935C8}">
      <dgm:prSet custT="1"/>
      <dgm:spPr/>
      <dgm:t>
        <a:bodyPr/>
        <a:lstStyle/>
        <a:p>
          <a:endParaRPr lang="en-US" sz="2400"/>
        </a:p>
      </dgm:t>
    </dgm:pt>
    <dgm:pt modelId="{8522CE73-67E6-884B-B418-AA2679470A43}">
      <dgm:prSet custT="1"/>
      <dgm:spPr/>
      <dgm:t>
        <a:bodyPr/>
        <a:lstStyle/>
        <a:p>
          <a:pPr rtl="0"/>
          <a:r>
            <a:rPr lang="en-US" sz="2800" dirty="0" smtClean="0"/>
            <a:t>4. Interpret &amp; Create Insights</a:t>
          </a:r>
          <a:endParaRPr lang="en-US" sz="2800" dirty="0"/>
        </a:p>
      </dgm:t>
    </dgm:pt>
    <dgm:pt modelId="{81A53E52-00FA-0F40-BC44-67CEFA0992B0}" type="parTrans" cxnId="{43CCD958-3BAE-FC44-8237-3F1FC0C55E03}">
      <dgm:prSet/>
      <dgm:spPr/>
      <dgm:t>
        <a:bodyPr/>
        <a:lstStyle/>
        <a:p>
          <a:endParaRPr lang="en-US" sz="1600"/>
        </a:p>
      </dgm:t>
    </dgm:pt>
    <dgm:pt modelId="{1A5FC5BC-D4B7-EE49-BFCB-D289511A86E4}" type="sibTrans" cxnId="{43CCD958-3BAE-FC44-8237-3F1FC0C55E03}">
      <dgm:prSet custT="1"/>
      <dgm:spPr/>
      <dgm:t>
        <a:bodyPr/>
        <a:lstStyle/>
        <a:p>
          <a:endParaRPr lang="en-US" sz="2400"/>
        </a:p>
      </dgm:t>
    </dgm:pt>
    <dgm:pt modelId="{FC1FFABB-A3D5-1F4C-8971-761A30BF11CF}">
      <dgm:prSet custT="1"/>
      <dgm:spPr/>
      <dgm:t>
        <a:bodyPr/>
        <a:lstStyle/>
        <a:p>
          <a:pPr rtl="0"/>
          <a:r>
            <a:rPr lang="en-US" sz="2800" dirty="0" smtClean="0"/>
            <a:t>5. Create Business Impact</a:t>
          </a:r>
          <a:endParaRPr lang="en-US" sz="2800" dirty="0"/>
        </a:p>
      </dgm:t>
    </dgm:pt>
    <dgm:pt modelId="{4309C7DA-64F1-B247-A339-A15977B6377A}" type="parTrans" cxnId="{AE4D749E-CC07-CE44-BE4B-C6AA026C192A}">
      <dgm:prSet/>
      <dgm:spPr/>
      <dgm:t>
        <a:bodyPr/>
        <a:lstStyle/>
        <a:p>
          <a:endParaRPr lang="en-US" sz="1600"/>
        </a:p>
      </dgm:t>
    </dgm:pt>
    <dgm:pt modelId="{F359784E-6F94-B34F-A6AD-DECD4670C054}" type="sibTrans" cxnId="{AE4D749E-CC07-CE44-BE4B-C6AA026C192A}">
      <dgm:prSet/>
      <dgm:spPr/>
      <dgm:t>
        <a:bodyPr/>
        <a:lstStyle/>
        <a:p>
          <a:endParaRPr lang="en-US" sz="1600"/>
        </a:p>
      </dgm:t>
    </dgm:pt>
    <dgm:pt modelId="{B9A21C14-DFEF-6A42-934B-B706A6812A11}" type="pres">
      <dgm:prSet presAssocID="{C1ED98B6-AE6A-E048-891F-FE89BF71F53F}" presName="outerComposite" presStyleCnt="0">
        <dgm:presLayoutVars>
          <dgm:chMax val="5"/>
          <dgm:dir/>
          <dgm:resizeHandles val="exact"/>
        </dgm:presLayoutVars>
      </dgm:prSet>
      <dgm:spPr/>
      <dgm:t>
        <a:bodyPr/>
        <a:lstStyle/>
        <a:p>
          <a:endParaRPr lang="en-US"/>
        </a:p>
      </dgm:t>
    </dgm:pt>
    <dgm:pt modelId="{2585ED05-8B89-E145-951B-DAFEB0D6EBA4}" type="pres">
      <dgm:prSet presAssocID="{C1ED98B6-AE6A-E048-891F-FE89BF71F53F}" presName="dummyMaxCanvas" presStyleCnt="0">
        <dgm:presLayoutVars/>
      </dgm:prSet>
      <dgm:spPr/>
      <dgm:t>
        <a:bodyPr/>
        <a:lstStyle/>
        <a:p>
          <a:endParaRPr lang="en-AU"/>
        </a:p>
      </dgm:t>
    </dgm:pt>
    <dgm:pt modelId="{3A4E45DB-AEC2-354B-81B1-A288E8F75281}" type="pres">
      <dgm:prSet presAssocID="{C1ED98B6-AE6A-E048-891F-FE89BF71F53F}" presName="FiveNodes_1" presStyleLbl="node1" presStyleIdx="0" presStyleCnt="5" custLinFactNeighborY="2136">
        <dgm:presLayoutVars>
          <dgm:bulletEnabled val="1"/>
        </dgm:presLayoutVars>
      </dgm:prSet>
      <dgm:spPr/>
      <dgm:t>
        <a:bodyPr/>
        <a:lstStyle/>
        <a:p>
          <a:endParaRPr lang="en-US"/>
        </a:p>
      </dgm:t>
    </dgm:pt>
    <dgm:pt modelId="{A4C3E5CD-46C9-B643-A70D-6E3E7C7A030D}" type="pres">
      <dgm:prSet presAssocID="{C1ED98B6-AE6A-E048-891F-FE89BF71F53F}" presName="FiveNodes_2" presStyleLbl="node1" presStyleIdx="1" presStyleCnt="5">
        <dgm:presLayoutVars>
          <dgm:bulletEnabled val="1"/>
        </dgm:presLayoutVars>
      </dgm:prSet>
      <dgm:spPr/>
      <dgm:t>
        <a:bodyPr/>
        <a:lstStyle/>
        <a:p>
          <a:endParaRPr lang="en-US"/>
        </a:p>
      </dgm:t>
    </dgm:pt>
    <dgm:pt modelId="{904C1A2D-97EB-7541-9053-597FBB6A002D}" type="pres">
      <dgm:prSet presAssocID="{C1ED98B6-AE6A-E048-891F-FE89BF71F53F}" presName="FiveNodes_3" presStyleLbl="node1" presStyleIdx="2" presStyleCnt="5">
        <dgm:presLayoutVars>
          <dgm:bulletEnabled val="1"/>
        </dgm:presLayoutVars>
      </dgm:prSet>
      <dgm:spPr/>
      <dgm:t>
        <a:bodyPr/>
        <a:lstStyle/>
        <a:p>
          <a:endParaRPr lang="en-US"/>
        </a:p>
      </dgm:t>
    </dgm:pt>
    <dgm:pt modelId="{4BD13DBC-0F0F-384F-9F1B-4910B2F89366}" type="pres">
      <dgm:prSet presAssocID="{C1ED98B6-AE6A-E048-891F-FE89BF71F53F}" presName="FiveNodes_4" presStyleLbl="node1" presStyleIdx="3" presStyleCnt="5">
        <dgm:presLayoutVars>
          <dgm:bulletEnabled val="1"/>
        </dgm:presLayoutVars>
      </dgm:prSet>
      <dgm:spPr/>
      <dgm:t>
        <a:bodyPr/>
        <a:lstStyle/>
        <a:p>
          <a:endParaRPr lang="en-US"/>
        </a:p>
      </dgm:t>
    </dgm:pt>
    <dgm:pt modelId="{8FB93E08-E54A-5C4B-9114-11904917653A}" type="pres">
      <dgm:prSet presAssocID="{C1ED98B6-AE6A-E048-891F-FE89BF71F53F}" presName="FiveNodes_5" presStyleLbl="node1" presStyleIdx="4" presStyleCnt="5">
        <dgm:presLayoutVars>
          <dgm:bulletEnabled val="1"/>
        </dgm:presLayoutVars>
      </dgm:prSet>
      <dgm:spPr/>
      <dgm:t>
        <a:bodyPr/>
        <a:lstStyle/>
        <a:p>
          <a:endParaRPr lang="en-US"/>
        </a:p>
      </dgm:t>
    </dgm:pt>
    <dgm:pt modelId="{CEFEBB4C-B6AE-0E4B-B076-639515D3364A}" type="pres">
      <dgm:prSet presAssocID="{C1ED98B6-AE6A-E048-891F-FE89BF71F53F}" presName="FiveConn_1-2" presStyleLbl="fgAccFollowNode1" presStyleIdx="0" presStyleCnt="4">
        <dgm:presLayoutVars>
          <dgm:bulletEnabled val="1"/>
        </dgm:presLayoutVars>
      </dgm:prSet>
      <dgm:spPr/>
      <dgm:t>
        <a:bodyPr/>
        <a:lstStyle/>
        <a:p>
          <a:endParaRPr lang="en-US"/>
        </a:p>
      </dgm:t>
    </dgm:pt>
    <dgm:pt modelId="{84E32E0B-9504-8F4E-8FE0-8FD6815BC76D}" type="pres">
      <dgm:prSet presAssocID="{C1ED98B6-AE6A-E048-891F-FE89BF71F53F}" presName="FiveConn_2-3" presStyleLbl="fgAccFollowNode1" presStyleIdx="1" presStyleCnt="4">
        <dgm:presLayoutVars>
          <dgm:bulletEnabled val="1"/>
        </dgm:presLayoutVars>
      </dgm:prSet>
      <dgm:spPr/>
      <dgm:t>
        <a:bodyPr/>
        <a:lstStyle/>
        <a:p>
          <a:endParaRPr lang="en-US"/>
        </a:p>
      </dgm:t>
    </dgm:pt>
    <dgm:pt modelId="{C1EB70FF-DB1C-7749-A994-C3E0B1CB57A8}" type="pres">
      <dgm:prSet presAssocID="{C1ED98B6-AE6A-E048-891F-FE89BF71F53F}" presName="FiveConn_3-4" presStyleLbl="fgAccFollowNode1" presStyleIdx="2" presStyleCnt="4">
        <dgm:presLayoutVars>
          <dgm:bulletEnabled val="1"/>
        </dgm:presLayoutVars>
      </dgm:prSet>
      <dgm:spPr/>
      <dgm:t>
        <a:bodyPr/>
        <a:lstStyle/>
        <a:p>
          <a:endParaRPr lang="en-US"/>
        </a:p>
      </dgm:t>
    </dgm:pt>
    <dgm:pt modelId="{42D34BEC-C259-DA4F-8B63-96B0E57806B7}" type="pres">
      <dgm:prSet presAssocID="{C1ED98B6-AE6A-E048-891F-FE89BF71F53F}" presName="FiveConn_4-5" presStyleLbl="fgAccFollowNode1" presStyleIdx="3" presStyleCnt="4">
        <dgm:presLayoutVars>
          <dgm:bulletEnabled val="1"/>
        </dgm:presLayoutVars>
      </dgm:prSet>
      <dgm:spPr/>
      <dgm:t>
        <a:bodyPr/>
        <a:lstStyle/>
        <a:p>
          <a:endParaRPr lang="en-US"/>
        </a:p>
      </dgm:t>
    </dgm:pt>
    <dgm:pt modelId="{C79DACE1-82CC-6349-A4E1-B3837946B865}" type="pres">
      <dgm:prSet presAssocID="{C1ED98B6-AE6A-E048-891F-FE89BF71F53F}" presName="FiveNodes_1_text" presStyleLbl="node1" presStyleIdx="4" presStyleCnt="5">
        <dgm:presLayoutVars>
          <dgm:bulletEnabled val="1"/>
        </dgm:presLayoutVars>
      </dgm:prSet>
      <dgm:spPr/>
      <dgm:t>
        <a:bodyPr/>
        <a:lstStyle/>
        <a:p>
          <a:endParaRPr lang="en-US"/>
        </a:p>
      </dgm:t>
    </dgm:pt>
    <dgm:pt modelId="{978E49FF-F620-5447-A58D-F9E20ED283A6}" type="pres">
      <dgm:prSet presAssocID="{C1ED98B6-AE6A-E048-891F-FE89BF71F53F}" presName="FiveNodes_2_text" presStyleLbl="node1" presStyleIdx="4" presStyleCnt="5">
        <dgm:presLayoutVars>
          <dgm:bulletEnabled val="1"/>
        </dgm:presLayoutVars>
      </dgm:prSet>
      <dgm:spPr/>
      <dgm:t>
        <a:bodyPr/>
        <a:lstStyle/>
        <a:p>
          <a:endParaRPr lang="en-US"/>
        </a:p>
      </dgm:t>
    </dgm:pt>
    <dgm:pt modelId="{F0332051-85A3-CC40-897B-4148C925FC27}" type="pres">
      <dgm:prSet presAssocID="{C1ED98B6-AE6A-E048-891F-FE89BF71F53F}" presName="FiveNodes_3_text" presStyleLbl="node1" presStyleIdx="4" presStyleCnt="5">
        <dgm:presLayoutVars>
          <dgm:bulletEnabled val="1"/>
        </dgm:presLayoutVars>
      </dgm:prSet>
      <dgm:spPr/>
      <dgm:t>
        <a:bodyPr/>
        <a:lstStyle/>
        <a:p>
          <a:endParaRPr lang="en-US"/>
        </a:p>
      </dgm:t>
    </dgm:pt>
    <dgm:pt modelId="{6CB4C3E8-D8E5-4546-840A-702034A83DA0}" type="pres">
      <dgm:prSet presAssocID="{C1ED98B6-AE6A-E048-891F-FE89BF71F53F}" presName="FiveNodes_4_text" presStyleLbl="node1" presStyleIdx="4" presStyleCnt="5">
        <dgm:presLayoutVars>
          <dgm:bulletEnabled val="1"/>
        </dgm:presLayoutVars>
      </dgm:prSet>
      <dgm:spPr/>
      <dgm:t>
        <a:bodyPr/>
        <a:lstStyle/>
        <a:p>
          <a:endParaRPr lang="en-US"/>
        </a:p>
      </dgm:t>
    </dgm:pt>
    <dgm:pt modelId="{2AF52FC5-EA05-0C4E-A9F3-86CCEBB6E55D}" type="pres">
      <dgm:prSet presAssocID="{C1ED98B6-AE6A-E048-891F-FE89BF71F53F}" presName="FiveNodes_5_text" presStyleLbl="node1" presStyleIdx="4" presStyleCnt="5">
        <dgm:presLayoutVars>
          <dgm:bulletEnabled val="1"/>
        </dgm:presLayoutVars>
      </dgm:prSet>
      <dgm:spPr/>
      <dgm:t>
        <a:bodyPr/>
        <a:lstStyle/>
        <a:p>
          <a:endParaRPr lang="en-US"/>
        </a:p>
      </dgm:t>
    </dgm:pt>
  </dgm:ptLst>
  <dgm:cxnLst>
    <dgm:cxn modelId="{AE4D749E-CC07-CE44-BE4B-C6AA026C192A}" srcId="{C1ED98B6-AE6A-E048-891F-FE89BF71F53F}" destId="{FC1FFABB-A3D5-1F4C-8971-761A30BF11CF}" srcOrd="4" destOrd="0" parTransId="{4309C7DA-64F1-B247-A339-A15977B6377A}" sibTransId="{F359784E-6F94-B34F-A6AD-DECD4670C054}"/>
    <dgm:cxn modelId="{026D0F03-A2C4-49B7-9CF8-7CDCBAFEA8E4}" type="presOf" srcId="{4455C587-A9AD-BD49-AA69-69242415EFF5}" destId="{F0332051-85A3-CC40-897B-4148C925FC27}" srcOrd="1" destOrd="0" presId="urn:microsoft.com/office/officeart/2005/8/layout/vProcess5"/>
    <dgm:cxn modelId="{9A609A85-7D06-461E-B750-29C9B982F3F8}" type="presOf" srcId="{BD9D081F-D7A9-3041-AD49-6E063AC701D0}" destId="{C79DACE1-82CC-6349-A4E1-B3837946B865}" srcOrd="1" destOrd="0" presId="urn:microsoft.com/office/officeart/2005/8/layout/vProcess5"/>
    <dgm:cxn modelId="{C6A34280-1BEA-4107-8272-702868AFFE69}" type="presOf" srcId="{8522CE73-67E6-884B-B418-AA2679470A43}" destId="{6CB4C3E8-D8E5-4546-840A-702034A83DA0}" srcOrd="1" destOrd="0" presId="urn:microsoft.com/office/officeart/2005/8/layout/vProcess5"/>
    <dgm:cxn modelId="{736C0BB2-368F-4E08-A8DD-7EFD47399D14}" type="presOf" srcId="{ABBEA415-401E-8845-A5D7-E40F95B75C51}" destId="{978E49FF-F620-5447-A58D-F9E20ED283A6}" srcOrd="1" destOrd="0" presId="urn:microsoft.com/office/officeart/2005/8/layout/vProcess5"/>
    <dgm:cxn modelId="{7DDEC1D3-97CC-4608-AE37-98C7A0A98BB1}" type="presOf" srcId="{8522CE73-67E6-884B-B418-AA2679470A43}" destId="{4BD13DBC-0F0F-384F-9F1B-4910B2F89366}" srcOrd="0" destOrd="0" presId="urn:microsoft.com/office/officeart/2005/8/layout/vProcess5"/>
    <dgm:cxn modelId="{B5A797C2-F04B-E642-B142-9DB5093B9C1C}" srcId="{C1ED98B6-AE6A-E048-891F-FE89BF71F53F}" destId="{BD9D081F-D7A9-3041-AD49-6E063AC701D0}" srcOrd="0" destOrd="0" parTransId="{8192954F-7787-5445-BA28-C477BCB25227}" sibTransId="{110A25F9-B50C-AF45-993F-A106CC2ADE1A}"/>
    <dgm:cxn modelId="{661B7562-3BD9-4023-999A-94FE5E41EDB0}" type="presOf" srcId="{BD9D081F-D7A9-3041-AD49-6E063AC701D0}" destId="{3A4E45DB-AEC2-354B-81B1-A288E8F75281}" srcOrd="0" destOrd="0" presId="urn:microsoft.com/office/officeart/2005/8/layout/vProcess5"/>
    <dgm:cxn modelId="{8F19289A-F3C9-E448-9CD3-CB6448A935C8}" srcId="{C1ED98B6-AE6A-E048-891F-FE89BF71F53F}" destId="{4455C587-A9AD-BD49-AA69-69242415EFF5}" srcOrd="2" destOrd="0" parTransId="{EA18F199-C561-AD41-A25F-6345F144FD10}" sibTransId="{E9F88C05-A73D-884C-9725-9B31A4B423D1}"/>
    <dgm:cxn modelId="{43CCD958-3BAE-FC44-8237-3F1FC0C55E03}" srcId="{C1ED98B6-AE6A-E048-891F-FE89BF71F53F}" destId="{8522CE73-67E6-884B-B418-AA2679470A43}" srcOrd="3" destOrd="0" parTransId="{81A53E52-00FA-0F40-BC44-67CEFA0992B0}" sibTransId="{1A5FC5BC-D4B7-EE49-BFCB-D289511A86E4}"/>
    <dgm:cxn modelId="{C22D856F-89FF-46B1-81F8-8B5C0CDC5EFF}" type="presOf" srcId="{462A2341-281D-8B45-81D1-78958621936B}" destId="{84E32E0B-9504-8F4E-8FE0-8FD6815BC76D}" srcOrd="0" destOrd="0" presId="urn:microsoft.com/office/officeart/2005/8/layout/vProcess5"/>
    <dgm:cxn modelId="{EEE3161F-11C5-458F-B3BD-E97522E10ABD}" type="presOf" srcId="{1A5FC5BC-D4B7-EE49-BFCB-D289511A86E4}" destId="{42D34BEC-C259-DA4F-8B63-96B0E57806B7}" srcOrd="0" destOrd="0" presId="urn:microsoft.com/office/officeart/2005/8/layout/vProcess5"/>
    <dgm:cxn modelId="{E9E21BB1-FD4C-4431-85A8-D3A7A7640786}" type="presOf" srcId="{4455C587-A9AD-BD49-AA69-69242415EFF5}" destId="{904C1A2D-97EB-7541-9053-597FBB6A002D}" srcOrd="0" destOrd="0" presId="urn:microsoft.com/office/officeart/2005/8/layout/vProcess5"/>
    <dgm:cxn modelId="{A6AC1569-D098-4BEC-9A7F-1BE7BBD72032}" type="presOf" srcId="{ABBEA415-401E-8845-A5D7-E40F95B75C51}" destId="{A4C3E5CD-46C9-B643-A70D-6E3E7C7A030D}" srcOrd="0" destOrd="0" presId="urn:microsoft.com/office/officeart/2005/8/layout/vProcess5"/>
    <dgm:cxn modelId="{D7B74BB0-D89A-494B-9495-79209D1E7C4E}" type="presOf" srcId="{C1ED98B6-AE6A-E048-891F-FE89BF71F53F}" destId="{B9A21C14-DFEF-6A42-934B-B706A6812A11}" srcOrd="0" destOrd="0" presId="urn:microsoft.com/office/officeart/2005/8/layout/vProcess5"/>
    <dgm:cxn modelId="{0853841C-C2D2-4A46-ACE0-60760C505502}" type="presOf" srcId="{FC1FFABB-A3D5-1F4C-8971-761A30BF11CF}" destId="{2AF52FC5-EA05-0C4E-A9F3-86CCEBB6E55D}" srcOrd="1" destOrd="0" presId="urn:microsoft.com/office/officeart/2005/8/layout/vProcess5"/>
    <dgm:cxn modelId="{22F52100-33FD-BE4E-8972-B35506FDEAE8}" srcId="{C1ED98B6-AE6A-E048-891F-FE89BF71F53F}" destId="{ABBEA415-401E-8845-A5D7-E40F95B75C51}" srcOrd="1" destOrd="0" parTransId="{003D6FAF-DD4C-D24B-8BDE-28C33A33288F}" sibTransId="{462A2341-281D-8B45-81D1-78958621936B}"/>
    <dgm:cxn modelId="{73E48BC5-BA43-487E-9750-CFF886EAAEA6}" type="presOf" srcId="{FC1FFABB-A3D5-1F4C-8971-761A30BF11CF}" destId="{8FB93E08-E54A-5C4B-9114-11904917653A}" srcOrd="0" destOrd="0" presId="urn:microsoft.com/office/officeart/2005/8/layout/vProcess5"/>
    <dgm:cxn modelId="{75E61BC5-8D0C-4CFB-A17E-F57AE9E90AF8}" type="presOf" srcId="{E9F88C05-A73D-884C-9725-9B31A4B423D1}" destId="{C1EB70FF-DB1C-7749-A994-C3E0B1CB57A8}" srcOrd="0" destOrd="0" presId="urn:microsoft.com/office/officeart/2005/8/layout/vProcess5"/>
    <dgm:cxn modelId="{340ED102-33C4-4BF0-81D3-3C28B83755FD}" type="presOf" srcId="{110A25F9-B50C-AF45-993F-A106CC2ADE1A}" destId="{CEFEBB4C-B6AE-0E4B-B076-639515D3364A}" srcOrd="0" destOrd="0" presId="urn:microsoft.com/office/officeart/2005/8/layout/vProcess5"/>
    <dgm:cxn modelId="{E1299A07-2D9D-4AD5-9266-F6DA87388869}" type="presParOf" srcId="{B9A21C14-DFEF-6A42-934B-B706A6812A11}" destId="{2585ED05-8B89-E145-951B-DAFEB0D6EBA4}" srcOrd="0" destOrd="0" presId="urn:microsoft.com/office/officeart/2005/8/layout/vProcess5"/>
    <dgm:cxn modelId="{ECB53A2C-C2A5-4577-87C0-53C763568EEF}" type="presParOf" srcId="{B9A21C14-DFEF-6A42-934B-B706A6812A11}" destId="{3A4E45DB-AEC2-354B-81B1-A288E8F75281}" srcOrd="1" destOrd="0" presId="urn:microsoft.com/office/officeart/2005/8/layout/vProcess5"/>
    <dgm:cxn modelId="{F4C1D4CF-B871-43D1-BF61-B1CFBD14ABE6}" type="presParOf" srcId="{B9A21C14-DFEF-6A42-934B-B706A6812A11}" destId="{A4C3E5CD-46C9-B643-A70D-6E3E7C7A030D}" srcOrd="2" destOrd="0" presId="urn:microsoft.com/office/officeart/2005/8/layout/vProcess5"/>
    <dgm:cxn modelId="{98219C62-0199-4318-A3D5-C16558019F9A}" type="presParOf" srcId="{B9A21C14-DFEF-6A42-934B-B706A6812A11}" destId="{904C1A2D-97EB-7541-9053-597FBB6A002D}" srcOrd="3" destOrd="0" presId="urn:microsoft.com/office/officeart/2005/8/layout/vProcess5"/>
    <dgm:cxn modelId="{331CD119-9C2D-4BC8-89EC-C4832CC887DF}" type="presParOf" srcId="{B9A21C14-DFEF-6A42-934B-B706A6812A11}" destId="{4BD13DBC-0F0F-384F-9F1B-4910B2F89366}" srcOrd="4" destOrd="0" presId="urn:microsoft.com/office/officeart/2005/8/layout/vProcess5"/>
    <dgm:cxn modelId="{E0750DA0-6C84-4F02-971D-2093CD69E278}" type="presParOf" srcId="{B9A21C14-DFEF-6A42-934B-B706A6812A11}" destId="{8FB93E08-E54A-5C4B-9114-11904917653A}" srcOrd="5" destOrd="0" presId="urn:microsoft.com/office/officeart/2005/8/layout/vProcess5"/>
    <dgm:cxn modelId="{70A1CB0A-A861-4473-95AC-15EBD2C8A0C6}" type="presParOf" srcId="{B9A21C14-DFEF-6A42-934B-B706A6812A11}" destId="{CEFEBB4C-B6AE-0E4B-B076-639515D3364A}" srcOrd="6" destOrd="0" presId="urn:microsoft.com/office/officeart/2005/8/layout/vProcess5"/>
    <dgm:cxn modelId="{124EAAD8-2ADD-4CB6-A2EB-6764332F63F6}" type="presParOf" srcId="{B9A21C14-DFEF-6A42-934B-B706A6812A11}" destId="{84E32E0B-9504-8F4E-8FE0-8FD6815BC76D}" srcOrd="7" destOrd="0" presId="urn:microsoft.com/office/officeart/2005/8/layout/vProcess5"/>
    <dgm:cxn modelId="{3C5E0E73-0D63-4FE1-A6A4-FC4DCA9070E3}" type="presParOf" srcId="{B9A21C14-DFEF-6A42-934B-B706A6812A11}" destId="{C1EB70FF-DB1C-7749-A994-C3E0B1CB57A8}" srcOrd="8" destOrd="0" presId="urn:microsoft.com/office/officeart/2005/8/layout/vProcess5"/>
    <dgm:cxn modelId="{000817BE-8393-408C-A9D9-145B00B3348A}" type="presParOf" srcId="{B9A21C14-DFEF-6A42-934B-B706A6812A11}" destId="{42D34BEC-C259-DA4F-8B63-96B0E57806B7}" srcOrd="9" destOrd="0" presId="urn:microsoft.com/office/officeart/2005/8/layout/vProcess5"/>
    <dgm:cxn modelId="{477BAB8B-9975-403A-9AEA-3F2C86485EAC}" type="presParOf" srcId="{B9A21C14-DFEF-6A42-934B-B706A6812A11}" destId="{C79DACE1-82CC-6349-A4E1-B3837946B865}" srcOrd="10" destOrd="0" presId="urn:microsoft.com/office/officeart/2005/8/layout/vProcess5"/>
    <dgm:cxn modelId="{81CA195B-F061-4894-954D-BB27E34BAB07}" type="presParOf" srcId="{B9A21C14-DFEF-6A42-934B-B706A6812A11}" destId="{978E49FF-F620-5447-A58D-F9E20ED283A6}" srcOrd="11" destOrd="0" presId="urn:microsoft.com/office/officeart/2005/8/layout/vProcess5"/>
    <dgm:cxn modelId="{671F1393-4EC5-4042-9304-E79F0A74F4D9}" type="presParOf" srcId="{B9A21C14-DFEF-6A42-934B-B706A6812A11}" destId="{F0332051-85A3-CC40-897B-4148C925FC27}" srcOrd="12" destOrd="0" presId="urn:microsoft.com/office/officeart/2005/8/layout/vProcess5"/>
    <dgm:cxn modelId="{A1B7C144-5D1F-44F5-B504-C263AEFF4F94}" type="presParOf" srcId="{B9A21C14-DFEF-6A42-934B-B706A6812A11}" destId="{6CB4C3E8-D8E5-4546-840A-702034A83DA0}" srcOrd="13" destOrd="0" presId="urn:microsoft.com/office/officeart/2005/8/layout/vProcess5"/>
    <dgm:cxn modelId="{32353B4B-BAC3-4FC9-8BFC-87771F2F20CC}" type="presParOf" srcId="{B9A21C14-DFEF-6A42-934B-B706A6812A11}" destId="{2AF52FC5-EA05-0C4E-A9F3-86CCEBB6E55D}"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2B6C3-056A-4098-B16A-3761DC62C5DF}">
      <dsp:nvSpPr>
        <dsp:cNvPr id="0" name=""/>
        <dsp:cNvSpPr/>
      </dsp:nvSpPr>
      <dsp:spPr>
        <a:xfrm>
          <a:off x="2891586" y="1651485"/>
          <a:ext cx="2052093" cy="488305"/>
        </a:xfrm>
        <a:custGeom>
          <a:avLst/>
          <a:gdLst/>
          <a:ahLst/>
          <a:cxnLst/>
          <a:rect l="0" t="0" r="0" b="0"/>
          <a:pathLst>
            <a:path>
              <a:moveTo>
                <a:pt x="0" y="0"/>
              </a:moveTo>
              <a:lnTo>
                <a:pt x="0" y="332765"/>
              </a:lnTo>
              <a:lnTo>
                <a:pt x="2052093" y="332765"/>
              </a:lnTo>
              <a:lnTo>
                <a:pt x="2052093" y="48830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D37EDF-7406-44BD-8F3F-D91D9530ABB1}">
      <dsp:nvSpPr>
        <dsp:cNvPr id="0" name=""/>
        <dsp:cNvSpPr/>
      </dsp:nvSpPr>
      <dsp:spPr>
        <a:xfrm>
          <a:off x="2845866" y="1651485"/>
          <a:ext cx="91440" cy="488305"/>
        </a:xfrm>
        <a:custGeom>
          <a:avLst/>
          <a:gdLst/>
          <a:ahLst/>
          <a:cxnLst/>
          <a:rect l="0" t="0" r="0" b="0"/>
          <a:pathLst>
            <a:path>
              <a:moveTo>
                <a:pt x="45720" y="0"/>
              </a:moveTo>
              <a:lnTo>
                <a:pt x="45720" y="48830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14CFFC7-8A28-41C6-A9B4-DFD0EFA9B9B1}">
      <dsp:nvSpPr>
        <dsp:cNvPr id="0" name=""/>
        <dsp:cNvSpPr/>
      </dsp:nvSpPr>
      <dsp:spPr>
        <a:xfrm>
          <a:off x="839492" y="1651485"/>
          <a:ext cx="2052093" cy="488305"/>
        </a:xfrm>
        <a:custGeom>
          <a:avLst/>
          <a:gdLst/>
          <a:ahLst/>
          <a:cxnLst/>
          <a:rect l="0" t="0" r="0" b="0"/>
          <a:pathLst>
            <a:path>
              <a:moveTo>
                <a:pt x="2052093" y="0"/>
              </a:moveTo>
              <a:lnTo>
                <a:pt x="2052093" y="332765"/>
              </a:lnTo>
              <a:lnTo>
                <a:pt x="0" y="332765"/>
              </a:lnTo>
              <a:lnTo>
                <a:pt x="0" y="48830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74AF6B8-C24E-4FAE-9B6D-2EA7A266DA5B}">
      <dsp:nvSpPr>
        <dsp:cNvPr id="0" name=""/>
        <dsp:cNvSpPr/>
      </dsp:nvSpPr>
      <dsp:spPr>
        <a:xfrm>
          <a:off x="2052093" y="585329"/>
          <a:ext cx="1678985" cy="106615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4A411EA-574B-4059-819C-E5CECC6DCE53}">
      <dsp:nvSpPr>
        <dsp:cNvPr id="0" name=""/>
        <dsp:cNvSpPr/>
      </dsp:nvSpPr>
      <dsp:spPr>
        <a:xfrm>
          <a:off x="2238647" y="762556"/>
          <a:ext cx="1678985" cy="1066155"/>
        </a:xfrm>
        <a:prstGeom prst="roundRect">
          <a:avLst>
            <a:gd name="adj" fmla="val 10000"/>
          </a:avLst>
        </a:prstGeom>
        <a:solidFill>
          <a:schemeClr val="accent2">
            <a:alpha val="90000"/>
          </a:schemeClr>
        </a:solidFill>
        <a:ln w="6350" cap="flat" cmpd="sng" algn="ctr">
          <a:solidFill>
            <a:schemeClr val="bg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solidFill>
                <a:schemeClr val="bg1"/>
              </a:solidFill>
            </a:rPr>
            <a:t>Process</a:t>
          </a:r>
          <a:br>
            <a:rPr lang="en-US" sz="1600" kern="1200" dirty="0" smtClean="0">
              <a:solidFill>
                <a:schemeClr val="bg1"/>
              </a:solidFill>
            </a:rPr>
          </a:br>
          <a:r>
            <a:rPr lang="en-US" sz="1600" kern="1200" dirty="0" smtClean="0">
              <a:solidFill>
                <a:schemeClr val="bg1"/>
              </a:solidFill>
            </a:rPr>
            <a:t>Dashboards</a:t>
          </a:r>
          <a:endParaRPr lang="en-US" sz="1600" kern="1200" dirty="0">
            <a:solidFill>
              <a:schemeClr val="bg1"/>
            </a:solidFill>
          </a:endParaRPr>
        </a:p>
      </dsp:txBody>
      <dsp:txXfrm>
        <a:off x="2269874" y="793783"/>
        <a:ext cx="1616531" cy="1003701"/>
      </dsp:txXfrm>
    </dsp:sp>
    <dsp:sp modelId="{388F4FC5-7F6E-40BC-8478-DC4946B426A1}">
      <dsp:nvSpPr>
        <dsp:cNvPr id="0" name=""/>
        <dsp:cNvSpPr/>
      </dsp:nvSpPr>
      <dsp:spPr>
        <a:xfrm>
          <a:off x="0" y="2139790"/>
          <a:ext cx="1678985" cy="106615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4B7498E-8DE1-4640-A386-F38BD838CAC2}">
      <dsp:nvSpPr>
        <dsp:cNvPr id="0" name=""/>
        <dsp:cNvSpPr/>
      </dsp:nvSpPr>
      <dsp:spPr>
        <a:xfrm>
          <a:off x="186553" y="2317017"/>
          <a:ext cx="1678985" cy="106615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Operational</a:t>
          </a:r>
          <a:r>
            <a:rPr lang="en-US" sz="1600" kern="1200" baseline="0" dirty="0" smtClean="0"/>
            <a:t> dashboards</a:t>
          </a:r>
          <a:br>
            <a:rPr lang="en-US" sz="1600" kern="1200" baseline="0" dirty="0" smtClean="0"/>
          </a:br>
          <a:r>
            <a:rPr lang="en-US" sz="1600" kern="1200" baseline="0" dirty="0" smtClean="0"/>
            <a:t>(runtime)</a:t>
          </a:r>
          <a:endParaRPr lang="en-US" sz="1600" kern="1200" dirty="0"/>
        </a:p>
      </dsp:txBody>
      <dsp:txXfrm>
        <a:off x="217780" y="2348244"/>
        <a:ext cx="1616531" cy="1003701"/>
      </dsp:txXfrm>
    </dsp:sp>
    <dsp:sp modelId="{C87FE015-700D-47CE-86B2-18E396EAE478}">
      <dsp:nvSpPr>
        <dsp:cNvPr id="0" name=""/>
        <dsp:cNvSpPr/>
      </dsp:nvSpPr>
      <dsp:spPr>
        <a:xfrm>
          <a:off x="2052093" y="2139790"/>
          <a:ext cx="1678985" cy="106615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3C66025-2846-49B8-A830-A5C7BAE92789}">
      <dsp:nvSpPr>
        <dsp:cNvPr id="0" name=""/>
        <dsp:cNvSpPr/>
      </dsp:nvSpPr>
      <dsp:spPr>
        <a:xfrm>
          <a:off x="2238647" y="2317017"/>
          <a:ext cx="1678985" cy="106615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Tactical dashboards</a:t>
          </a:r>
          <a:br>
            <a:rPr lang="en-US" sz="1600" kern="1200" dirty="0" smtClean="0"/>
          </a:br>
          <a:r>
            <a:rPr lang="en-US" sz="1600" kern="1200" dirty="0" smtClean="0"/>
            <a:t>(historical)</a:t>
          </a:r>
          <a:endParaRPr lang="en-US" sz="1600" kern="1200" dirty="0"/>
        </a:p>
      </dsp:txBody>
      <dsp:txXfrm>
        <a:off x="2269874" y="2348244"/>
        <a:ext cx="1616531" cy="1003701"/>
      </dsp:txXfrm>
    </dsp:sp>
    <dsp:sp modelId="{3FE6DFD0-25D3-4082-A939-18EB7A920327}">
      <dsp:nvSpPr>
        <dsp:cNvPr id="0" name=""/>
        <dsp:cNvSpPr/>
      </dsp:nvSpPr>
      <dsp:spPr>
        <a:xfrm>
          <a:off x="4104187" y="2139790"/>
          <a:ext cx="1678985" cy="106615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7B50689-2C9B-4F95-A6C0-AE1E5E98C80B}">
      <dsp:nvSpPr>
        <dsp:cNvPr id="0" name=""/>
        <dsp:cNvSpPr/>
      </dsp:nvSpPr>
      <dsp:spPr>
        <a:xfrm>
          <a:off x="4290741" y="2317017"/>
          <a:ext cx="1678985" cy="106615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Strategic dashboards</a:t>
          </a:r>
          <a:br>
            <a:rPr lang="en-US" sz="1600" kern="1200" dirty="0" smtClean="0"/>
          </a:br>
          <a:r>
            <a:rPr lang="en-US" sz="1600" kern="1200" dirty="0" smtClean="0"/>
            <a:t>(historical)</a:t>
          </a:r>
          <a:endParaRPr lang="en-US" sz="1600" kern="1200" dirty="0"/>
        </a:p>
      </dsp:txBody>
      <dsp:txXfrm>
        <a:off x="4321968" y="2348244"/>
        <a:ext cx="1616531" cy="1003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0A71-D77A-4241-AA81-136C19E311A0}">
      <dsp:nvSpPr>
        <dsp:cNvPr id="0" name=""/>
        <dsp:cNvSpPr/>
      </dsp:nvSpPr>
      <dsp:spPr>
        <a:xfrm>
          <a:off x="8761" y="20562"/>
          <a:ext cx="1473268" cy="72982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kern="1200" baseline="0" dirty="0" smtClean="0"/>
            <a:t>Open-source</a:t>
          </a:r>
          <a:endParaRPr lang="en-GB" sz="1400" kern="1200" baseline="0" dirty="0"/>
        </a:p>
      </dsp:txBody>
      <dsp:txXfrm>
        <a:off x="8761" y="20562"/>
        <a:ext cx="1473268" cy="729828"/>
      </dsp:txXfrm>
    </dsp:sp>
    <dsp:sp modelId="{202FA403-8ECB-4D36-9128-8E8FFE0980C0}">
      <dsp:nvSpPr>
        <dsp:cNvPr id="0" name=""/>
        <dsp:cNvSpPr/>
      </dsp:nvSpPr>
      <dsp:spPr>
        <a:xfrm>
          <a:off x="3452" y="750390"/>
          <a:ext cx="1483887" cy="2766960"/>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b="0" kern="1200" baseline="0" dirty="0" err="1" smtClean="0"/>
            <a:t>Apromore</a:t>
          </a:r>
          <a:endParaRPr lang="en-GB" sz="1400" b="0" kern="1200" baseline="0" dirty="0"/>
        </a:p>
        <a:p>
          <a:pPr marL="114300" lvl="1" indent="-114300" algn="l" defTabSz="622300" rtl="0">
            <a:lnSpc>
              <a:spcPct val="90000"/>
            </a:lnSpc>
            <a:spcBef>
              <a:spcPct val="0"/>
            </a:spcBef>
            <a:spcAft>
              <a:spcPct val="15000"/>
            </a:spcAft>
            <a:buChar char="••"/>
          </a:pPr>
          <a:r>
            <a:rPr lang="en-US" sz="1400" kern="1200" baseline="0" dirty="0" err="1" smtClean="0"/>
            <a:t>ProM</a:t>
          </a:r>
          <a:endParaRPr lang="en-GB" sz="1400" kern="1200" baseline="0" dirty="0"/>
        </a:p>
      </dsp:txBody>
      <dsp:txXfrm>
        <a:off x="3452" y="750390"/>
        <a:ext cx="1483887" cy="2766960"/>
      </dsp:txXfrm>
    </dsp:sp>
    <dsp:sp modelId="{39D5CCAE-2972-4811-8F48-362752783255}">
      <dsp:nvSpPr>
        <dsp:cNvPr id="0" name=""/>
        <dsp:cNvSpPr/>
      </dsp:nvSpPr>
      <dsp:spPr>
        <a:xfrm>
          <a:off x="1745708" y="20562"/>
          <a:ext cx="1228429" cy="72982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kern="1200" baseline="0" dirty="0" smtClean="0"/>
            <a:t>Lightweight</a:t>
          </a:r>
          <a:endParaRPr lang="en-GB" sz="1400" kern="1200" baseline="0" dirty="0"/>
        </a:p>
      </dsp:txBody>
      <dsp:txXfrm>
        <a:off x="1745708" y="20562"/>
        <a:ext cx="1228429" cy="729828"/>
      </dsp:txXfrm>
    </dsp:sp>
    <dsp:sp modelId="{EAEFE342-584C-410F-A9DA-67A28337C136}">
      <dsp:nvSpPr>
        <dsp:cNvPr id="0" name=""/>
        <dsp:cNvSpPr/>
      </dsp:nvSpPr>
      <dsp:spPr>
        <a:xfrm>
          <a:off x="1742780" y="750390"/>
          <a:ext cx="1245124" cy="2766960"/>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b="0" kern="1200" baseline="0" dirty="0" smtClean="0"/>
            <a:t>Disco</a:t>
          </a:r>
          <a:endParaRPr lang="en-GB" sz="1400" b="0" kern="1200" baseline="0" dirty="0"/>
        </a:p>
      </dsp:txBody>
      <dsp:txXfrm>
        <a:off x="1742780" y="750390"/>
        <a:ext cx="1245124" cy="2766960"/>
      </dsp:txXfrm>
    </dsp:sp>
    <dsp:sp modelId="{50D34ED0-F9C5-4DB0-BDD4-0CCBF4BD6BE2}">
      <dsp:nvSpPr>
        <dsp:cNvPr id="0" name=""/>
        <dsp:cNvSpPr/>
      </dsp:nvSpPr>
      <dsp:spPr>
        <a:xfrm>
          <a:off x="3243344" y="20562"/>
          <a:ext cx="1983893" cy="72982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kern="1200" baseline="0" dirty="0" smtClean="0"/>
            <a:t>Mid-range</a:t>
          </a:r>
          <a:endParaRPr lang="en-GB" sz="1400" kern="1200" baseline="0" dirty="0"/>
        </a:p>
      </dsp:txBody>
      <dsp:txXfrm>
        <a:off x="3243344" y="20562"/>
        <a:ext cx="1983893" cy="729828"/>
      </dsp:txXfrm>
    </dsp:sp>
    <dsp:sp modelId="{888B6388-6E25-4394-826A-F0D67A1B9565}">
      <dsp:nvSpPr>
        <dsp:cNvPr id="0" name=""/>
        <dsp:cNvSpPr/>
      </dsp:nvSpPr>
      <dsp:spPr>
        <a:xfrm>
          <a:off x="3259610" y="750390"/>
          <a:ext cx="1951361" cy="2766960"/>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baseline="0" dirty="0" err="1" smtClean="0"/>
            <a:t>Minit</a:t>
          </a:r>
          <a:endParaRPr lang="en-GB" sz="1400" kern="1200" baseline="0" dirty="0"/>
        </a:p>
        <a:p>
          <a:pPr marL="114300" lvl="1" indent="-114300" algn="l" defTabSz="622300" rtl="0">
            <a:lnSpc>
              <a:spcPct val="90000"/>
            </a:lnSpc>
            <a:spcBef>
              <a:spcPct val="0"/>
            </a:spcBef>
            <a:spcAft>
              <a:spcPct val="15000"/>
            </a:spcAft>
            <a:buChar char="••"/>
          </a:pPr>
          <a:r>
            <a:rPr lang="en-US" sz="1400" kern="1200" baseline="0" dirty="0" err="1" smtClean="0"/>
            <a:t>myInvenio</a:t>
          </a:r>
          <a:endParaRPr lang="en-GB" sz="1400" kern="1200" baseline="0" dirty="0"/>
        </a:p>
        <a:p>
          <a:pPr marL="114300" lvl="1" indent="-114300" algn="l" defTabSz="622300" rtl="0">
            <a:lnSpc>
              <a:spcPct val="90000"/>
            </a:lnSpc>
            <a:spcBef>
              <a:spcPct val="0"/>
            </a:spcBef>
            <a:spcAft>
              <a:spcPct val="15000"/>
            </a:spcAft>
            <a:buChar char="••"/>
          </a:pPr>
          <a:r>
            <a:rPr lang="en-US" sz="1400" kern="1200" baseline="0" dirty="0" smtClean="0"/>
            <a:t>QPR Process Analyzer</a:t>
          </a:r>
          <a:endParaRPr lang="en-GB" sz="1400" kern="1200" baseline="0" dirty="0"/>
        </a:p>
        <a:p>
          <a:pPr marL="114300" lvl="1" indent="-114300" algn="l" defTabSz="622300" rtl="0">
            <a:lnSpc>
              <a:spcPct val="90000"/>
            </a:lnSpc>
            <a:spcBef>
              <a:spcPct val="0"/>
            </a:spcBef>
            <a:spcAft>
              <a:spcPct val="15000"/>
            </a:spcAft>
            <a:buChar char="••"/>
          </a:pPr>
          <a:r>
            <a:rPr lang="en-US" sz="1400" kern="1200" baseline="0" dirty="0" err="1" smtClean="0"/>
            <a:t>Signavio</a:t>
          </a:r>
          <a:r>
            <a:rPr lang="en-US" sz="1400" kern="1200" baseline="0" dirty="0" smtClean="0"/>
            <a:t> Process Intelligence</a:t>
          </a:r>
          <a:endParaRPr lang="en-GB" sz="1400" kern="1200" baseline="0" dirty="0"/>
        </a:p>
        <a:p>
          <a:pPr marL="114300" lvl="1" indent="-114300" algn="l" defTabSz="622300" rtl="0">
            <a:lnSpc>
              <a:spcPct val="90000"/>
            </a:lnSpc>
            <a:spcBef>
              <a:spcPct val="0"/>
            </a:spcBef>
            <a:spcAft>
              <a:spcPct val="15000"/>
            </a:spcAft>
            <a:buChar char="••"/>
          </a:pPr>
          <a:r>
            <a:rPr lang="en-US" sz="1400" kern="1200" baseline="0" dirty="0" err="1" smtClean="0"/>
            <a:t>StereoLOGIC</a:t>
          </a:r>
          <a:r>
            <a:rPr lang="en-US" sz="1400" kern="1200" baseline="0" dirty="0" smtClean="0"/>
            <a:t> Discovery Analyst</a:t>
          </a:r>
          <a:endParaRPr lang="en-GB" sz="1400" kern="1200" baseline="0" dirty="0"/>
        </a:p>
        <a:p>
          <a:pPr marL="114300" lvl="1" indent="-114300" algn="l" defTabSz="622300" rtl="0">
            <a:lnSpc>
              <a:spcPct val="90000"/>
            </a:lnSpc>
            <a:spcBef>
              <a:spcPct val="0"/>
            </a:spcBef>
            <a:spcAft>
              <a:spcPct val="15000"/>
            </a:spcAft>
            <a:buChar char="••"/>
          </a:pPr>
          <a:r>
            <a:rPr lang="en-GB" sz="1400" kern="1200" baseline="0" dirty="0" smtClean="0"/>
            <a:t>Lana Labs</a:t>
          </a:r>
          <a:endParaRPr lang="en-GB" sz="1400" kern="1200" baseline="0" dirty="0"/>
        </a:p>
      </dsp:txBody>
      <dsp:txXfrm>
        <a:off x="3259610" y="750390"/>
        <a:ext cx="1951361" cy="2766960"/>
      </dsp:txXfrm>
    </dsp:sp>
    <dsp:sp modelId="{A521EA3D-2FFC-481C-ABED-550884FE26BB}">
      <dsp:nvSpPr>
        <dsp:cNvPr id="0" name=""/>
        <dsp:cNvSpPr/>
      </dsp:nvSpPr>
      <dsp:spPr>
        <a:xfrm>
          <a:off x="5484065" y="20562"/>
          <a:ext cx="2037225" cy="72982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kern="1200" baseline="0" dirty="0" smtClean="0"/>
            <a:t>Heavyweight</a:t>
          </a:r>
          <a:endParaRPr lang="en-GB" sz="1400" kern="1200" baseline="0" dirty="0"/>
        </a:p>
      </dsp:txBody>
      <dsp:txXfrm>
        <a:off x="5484065" y="20562"/>
        <a:ext cx="2037225" cy="729828"/>
      </dsp:txXfrm>
    </dsp:sp>
    <dsp:sp modelId="{2A421616-23BE-453A-8B34-6149346AC712}">
      <dsp:nvSpPr>
        <dsp:cNvPr id="0" name=""/>
        <dsp:cNvSpPr/>
      </dsp:nvSpPr>
      <dsp:spPr>
        <a:xfrm>
          <a:off x="5482678" y="750390"/>
          <a:ext cx="2039999" cy="2766960"/>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baseline="0" dirty="0" smtClean="0"/>
            <a:t>ARIS Process Performance Manager</a:t>
          </a:r>
          <a:endParaRPr lang="en-GB" sz="1400" kern="1200" baseline="0" dirty="0"/>
        </a:p>
        <a:p>
          <a:pPr marL="114300" lvl="1" indent="-114300" algn="l" defTabSz="622300" rtl="0">
            <a:lnSpc>
              <a:spcPct val="90000"/>
            </a:lnSpc>
            <a:spcBef>
              <a:spcPct val="0"/>
            </a:spcBef>
            <a:spcAft>
              <a:spcPct val="15000"/>
            </a:spcAft>
            <a:buChar char="••"/>
          </a:pPr>
          <a:r>
            <a:rPr lang="en-US" sz="1400" kern="1200" baseline="0" dirty="0" err="1" smtClean="0"/>
            <a:t>Celonis</a:t>
          </a:r>
          <a:r>
            <a:rPr lang="en-US" sz="1400" kern="1200" baseline="0" dirty="0" smtClean="0"/>
            <a:t> Process Mining</a:t>
          </a:r>
          <a:endParaRPr lang="en-GB" sz="1400" kern="1200" baseline="0" dirty="0"/>
        </a:p>
        <a:p>
          <a:pPr marL="114300" lvl="1" indent="-114300" algn="l" defTabSz="622300" rtl="0">
            <a:lnSpc>
              <a:spcPct val="90000"/>
            </a:lnSpc>
            <a:spcBef>
              <a:spcPct val="0"/>
            </a:spcBef>
            <a:spcAft>
              <a:spcPct val="15000"/>
            </a:spcAft>
            <a:buChar char="••"/>
          </a:pPr>
          <a:r>
            <a:rPr lang="en-US" sz="1400" kern="1200" baseline="0" dirty="0" smtClean="0"/>
            <a:t>Perceptive Process Mining (Lexmark)</a:t>
          </a:r>
          <a:endParaRPr lang="en-GB" sz="1400" kern="1200" baseline="0" dirty="0"/>
        </a:p>
        <a:p>
          <a:pPr marL="114300" lvl="1" indent="-114300" algn="l" defTabSz="622300" rtl="0">
            <a:lnSpc>
              <a:spcPct val="90000"/>
            </a:lnSpc>
            <a:spcBef>
              <a:spcPct val="0"/>
            </a:spcBef>
            <a:spcAft>
              <a:spcPct val="15000"/>
            </a:spcAft>
            <a:buChar char="••"/>
          </a:pPr>
          <a:r>
            <a:rPr lang="en-US" sz="1400" kern="1200" baseline="0" dirty="0" err="1" smtClean="0"/>
            <a:t>Interstage</a:t>
          </a:r>
          <a:r>
            <a:rPr lang="en-US" sz="1400" kern="1200" baseline="0" dirty="0" smtClean="0"/>
            <a:t> Process Discovery (Fujitsu)</a:t>
          </a:r>
          <a:endParaRPr lang="en-GB" sz="1400" kern="1200" baseline="0" dirty="0"/>
        </a:p>
      </dsp:txBody>
      <dsp:txXfrm>
        <a:off x="5482678" y="750390"/>
        <a:ext cx="2039999" cy="2766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8FA9D-DFDB-3E4F-8D1E-D8CCD7CC9D55}">
      <dsp:nvSpPr>
        <dsp:cNvPr id="0" name=""/>
        <dsp:cNvSpPr/>
      </dsp:nvSpPr>
      <dsp:spPr>
        <a:xfrm>
          <a:off x="2797104" y="1388382"/>
          <a:ext cx="1463370" cy="119004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rtl="0">
            <a:lnSpc>
              <a:spcPct val="90000"/>
            </a:lnSpc>
            <a:spcBef>
              <a:spcPct val="0"/>
            </a:spcBef>
            <a:spcAft>
              <a:spcPct val="35000"/>
            </a:spcAft>
          </a:pPr>
          <a:r>
            <a:rPr lang="en-US" sz="1700" kern="1200" dirty="0" smtClean="0"/>
            <a:t>Automated process discovery method</a:t>
          </a:r>
          <a:endParaRPr lang="en-US" sz="1700" kern="1200" dirty="0"/>
        </a:p>
      </dsp:txBody>
      <dsp:txXfrm>
        <a:off x="2855197" y="1446475"/>
        <a:ext cx="1347184" cy="1073856"/>
      </dsp:txXfrm>
    </dsp:sp>
    <dsp:sp modelId="{DE065850-C8BC-034C-82DC-1E5BCCF7E463}">
      <dsp:nvSpPr>
        <dsp:cNvPr id="0" name=""/>
        <dsp:cNvSpPr/>
      </dsp:nvSpPr>
      <dsp:spPr>
        <a:xfrm rot="16200000">
          <a:off x="3233433" y="1093025"/>
          <a:ext cx="590713" cy="0"/>
        </a:xfrm>
        <a:custGeom>
          <a:avLst/>
          <a:gdLst/>
          <a:ahLst/>
          <a:cxnLst/>
          <a:rect l="0" t="0" r="0" b="0"/>
          <a:pathLst>
            <a:path>
              <a:moveTo>
                <a:pt x="0" y="0"/>
              </a:moveTo>
              <a:lnTo>
                <a:pt x="590713" y="0"/>
              </a:lnTo>
            </a:path>
          </a:pathLst>
        </a:custGeom>
        <a:noFill/>
        <a:ln w="12700" cap="flat" cmpd="sng" algn="ctr">
          <a:solidFill>
            <a:schemeClr val="accent3">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4C57B32-5E8A-5246-9EE0-821F73D9EA30}">
      <dsp:nvSpPr>
        <dsp:cNvPr id="0" name=""/>
        <dsp:cNvSpPr/>
      </dsp:nvSpPr>
      <dsp:spPr>
        <a:xfrm>
          <a:off x="2252239" y="340"/>
          <a:ext cx="2553100" cy="79732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577850" rtl="0">
            <a:lnSpc>
              <a:spcPct val="90000"/>
            </a:lnSpc>
            <a:spcBef>
              <a:spcPct val="0"/>
            </a:spcBef>
            <a:spcAft>
              <a:spcPct val="35000"/>
            </a:spcAft>
          </a:pPr>
          <a:r>
            <a:rPr lang="en-US" sz="1300" kern="1200" dirty="0" smtClean="0"/>
            <a:t>Simplicity</a:t>
          </a:r>
        </a:p>
        <a:p>
          <a:pPr lvl="0" algn="ctr" defTabSz="577850" rtl="0">
            <a:lnSpc>
              <a:spcPct val="90000"/>
            </a:lnSpc>
            <a:spcBef>
              <a:spcPct val="0"/>
            </a:spcBef>
            <a:spcAft>
              <a:spcPct val="35000"/>
            </a:spcAft>
          </a:pPr>
          <a:r>
            <a:rPr lang="en-US" sz="1300" kern="1200" dirty="0" smtClean="0"/>
            <a:t>minimal size &amp; structural complexity</a:t>
          </a:r>
          <a:endParaRPr lang="en-US" sz="1300" kern="1200" dirty="0"/>
        </a:p>
      </dsp:txBody>
      <dsp:txXfrm>
        <a:off x="2291161" y="39262"/>
        <a:ext cx="2475256" cy="719484"/>
      </dsp:txXfrm>
    </dsp:sp>
    <dsp:sp modelId="{DC6CC760-4830-FA48-B3AD-AE8121F757F9}">
      <dsp:nvSpPr>
        <dsp:cNvPr id="0" name=""/>
        <dsp:cNvSpPr/>
      </dsp:nvSpPr>
      <dsp:spPr>
        <a:xfrm>
          <a:off x="4260475" y="1983403"/>
          <a:ext cx="667843" cy="0"/>
        </a:xfrm>
        <a:custGeom>
          <a:avLst/>
          <a:gdLst/>
          <a:ahLst/>
          <a:cxnLst/>
          <a:rect l="0" t="0" r="0" b="0"/>
          <a:pathLst>
            <a:path>
              <a:moveTo>
                <a:pt x="0" y="0"/>
              </a:moveTo>
              <a:lnTo>
                <a:pt x="667843" y="0"/>
              </a:lnTo>
            </a:path>
          </a:pathLst>
        </a:custGeom>
        <a:noFill/>
        <a:ln w="12700" cap="flat" cmpd="sng" algn="ctr">
          <a:solidFill>
            <a:schemeClr val="accent3">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ACDB253-BA2B-C64A-BD7D-65CBE71F3CDC}">
      <dsp:nvSpPr>
        <dsp:cNvPr id="0" name=""/>
        <dsp:cNvSpPr/>
      </dsp:nvSpPr>
      <dsp:spPr>
        <a:xfrm>
          <a:off x="4928319" y="1446526"/>
          <a:ext cx="1932938" cy="1073753"/>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rtl="0">
            <a:lnSpc>
              <a:spcPct val="90000"/>
            </a:lnSpc>
            <a:spcBef>
              <a:spcPct val="0"/>
            </a:spcBef>
            <a:spcAft>
              <a:spcPct val="35000"/>
            </a:spcAft>
          </a:pPr>
          <a:r>
            <a:rPr lang="en-US" sz="1400" kern="1200" dirty="0" smtClean="0"/>
            <a:t>Precision</a:t>
          </a:r>
        </a:p>
        <a:p>
          <a:pPr lvl="0" algn="ctr" defTabSz="622300" rtl="0">
            <a:lnSpc>
              <a:spcPct val="90000"/>
            </a:lnSpc>
            <a:spcBef>
              <a:spcPct val="0"/>
            </a:spcBef>
            <a:spcAft>
              <a:spcPct val="35000"/>
            </a:spcAft>
          </a:pPr>
          <a:r>
            <a:rPr lang="en-US" sz="1400" kern="1200" dirty="0" smtClean="0"/>
            <a:t>does not parse traces not in the log</a:t>
          </a:r>
          <a:endParaRPr lang="en-US" sz="1400" kern="1200" dirty="0"/>
        </a:p>
      </dsp:txBody>
      <dsp:txXfrm>
        <a:off x="4980735" y="1498942"/>
        <a:ext cx="1828106" cy="968921"/>
      </dsp:txXfrm>
    </dsp:sp>
    <dsp:sp modelId="{EF063B4C-749A-BA41-B291-DA39D20B10D1}">
      <dsp:nvSpPr>
        <dsp:cNvPr id="0" name=""/>
        <dsp:cNvSpPr/>
      </dsp:nvSpPr>
      <dsp:spPr>
        <a:xfrm rot="5400000">
          <a:off x="3233433" y="2873781"/>
          <a:ext cx="590713" cy="0"/>
        </a:xfrm>
        <a:custGeom>
          <a:avLst/>
          <a:gdLst/>
          <a:ahLst/>
          <a:cxnLst/>
          <a:rect l="0" t="0" r="0" b="0"/>
          <a:pathLst>
            <a:path>
              <a:moveTo>
                <a:pt x="0" y="0"/>
              </a:moveTo>
              <a:lnTo>
                <a:pt x="590713" y="0"/>
              </a:lnTo>
            </a:path>
          </a:pathLst>
        </a:custGeom>
        <a:noFill/>
        <a:ln w="12700" cap="flat" cmpd="sng" algn="ctr">
          <a:solidFill>
            <a:schemeClr val="accent3">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569520F-46D9-3F45-9E27-338E365F806E}">
      <dsp:nvSpPr>
        <dsp:cNvPr id="0" name=""/>
        <dsp:cNvSpPr/>
      </dsp:nvSpPr>
      <dsp:spPr>
        <a:xfrm>
          <a:off x="2192233" y="3169137"/>
          <a:ext cx="2673114" cy="79732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rtl="0">
            <a:lnSpc>
              <a:spcPct val="90000"/>
            </a:lnSpc>
            <a:spcBef>
              <a:spcPct val="0"/>
            </a:spcBef>
            <a:spcAft>
              <a:spcPct val="35000"/>
            </a:spcAft>
          </a:pPr>
          <a:r>
            <a:rPr lang="en-US" sz="1400" kern="1200" dirty="0" smtClean="0"/>
            <a:t>Fitness</a:t>
          </a:r>
        </a:p>
        <a:p>
          <a:pPr lvl="0" algn="ctr" defTabSz="622300" rtl="0">
            <a:lnSpc>
              <a:spcPct val="90000"/>
            </a:lnSpc>
            <a:spcBef>
              <a:spcPct val="0"/>
            </a:spcBef>
            <a:spcAft>
              <a:spcPct val="35000"/>
            </a:spcAft>
          </a:pPr>
          <a:r>
            <a:rPr lang="en-US" sz="1400" kern="1200" dirty="0" smtClean="0"/>
            <a:t>parses the traces of the log</a:t>
          </a:r>
          <a:endParaRPr lang="en-US" sz="1400" kern="1200" dirty="0"/>
        </a:p>
      </dsp:txBody>
      <dsp:txXfrm>
        <a:off x="2231155" y="3208059"/>
        <a:ext cx="2595270" cy="719484"/>
      </dsp:txXfrm>
    </dsp:sp>
    <dsp:sp modelId="{731EF738-C3CB-1D4C-9CC6-ADB02145D7DD}">
      <dsp:nvSpPr>
        <dsp:cNvPr id="0" name=""/>
        <dsp:cNvSpPr/>
      </dsp:nvSpPr>
      <dsp:spPr>
        <a:xfrm rot="10800000">
          <a:off x="2214972" y="1983403"/>
          <a:ext cx="582132" cy="0"/>
        </a:xfrm>
        <a:custGeom>
          <a:avLst/>
          <a:gdLst/>
          <a:ahLst/>
          <a:cxnLst/>
          <a:rect l="0" t="0" r="0" b="0"/>
          <a:pathLst>
            <a:path>
              <a:moveTo>
                <a:pt x="0" y="0"/>
              </a:moveTo>
              <a:lnTo>
                <a:pt x="582132" y="0"/>
              </a:lnTo>
            </a:path>
          </a:pathLst>
        </a:custGeom>
        <a:noFill/>
        <a:ln w="12700" cap="flat" cmpd="sng" algn="ctr">
          <a:solidFill>
            <a:schemeClr val="accent3">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4026577-1927-AD4F-9BE0-132F71D796E0}">
      <dsp:nvSpPr>
        <dsp:cNvPr id="0" name=""/>
        <dsp:cNvSpPr/>
      </dsp:nvSpPr>
      <dsp:spPr>
        <a:xfrm>
          <a:off x="208432" y="1446526"/>
          <a:ext cx="2006540" cy="1073753"/>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rtl="0">
            <a:lnSpc>
              <a:spcPct val="90000"/>
            </a:lnSpc>
            <a:spcBef>
              <a:spcPct val="0"/>
            </a:spcBef>
            <a:spcAft>
              <a:spcPct val="35000"/>
            </a:spcAft>
          </a:pPr>
          <a:r>
            <a:rPr lang="en-US" sz="1400" kern="1200" dirty="0" smtClean="0"/>
            <a:t>Generalization</a:t>
          </a:r>
        </a:p>
        <a:p>
          <a:pPr lvl="0" algn="ctr" defTabSz="622300" rtl="0">
            <a:lnSpc>
              <a:spcPct val="90000"/>
            </a:lnSpc>
            <a:spcBef>
              <a:spcPct val="0"/>
            </a:spcBef>
            <a:spcAft>
              <a:spcPct val="35000"/>
            </a:spcAft>
          </a:pPr>
          <a:r>
            <a:rPr lang="en-US" sz="1400" kern="1200" dirty="0" smtClean="0"/>
            <a:t>parses traces of the process not included in the log</a:t>
          </a:r>
          <a:endParaRPr lang="en-US" sz="1400" kern="1200" dirty="0"/>
        </a:p>
      </dsp:txBody>
      <dsp:txXfrm>
        <a:off x="260848" y="1498942"/>
        <a:ext cx="1901708" cy="9689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04141-6805-1940-9E1C-E0377E403799}">
      <dsp:nvSpPr>
        <dsp:cNvPr id="0" name=""/>
        <dsp:cNvSpPr/>
      </dsp:nvSpPr>
      <dsp:spPr>
        <a:xfrm>
          <a:off x="1858344" y="294413"/>
          <a:ext cx="2760310" cy="313458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rtl="0">
            <a:lnSpc>
              <a:spcPct val="90000"/>
            </a:lnSpc>
            <a:spcBef>
              <a:spcPct val="0"/>
            </a:spcBef>
            <a:spcAft>
              <a:spcPct val="35000"/>
            </a:spcAft>
          </a:pPr>
          <a:r>
            <a:rPr lang="en-US" sz="1500" kern="1200" dirty="0" smtClean="0"/>
            <a:t>Process</a:t>
          </a:r>
          <a:endParaRPr lang="en-US" sz="1500" kern="1200" dirty="0"/>
        </a:p>
      </dsp:txBody>
      <dsp:txXfrm>
        <a:off x="2756135" y="451143"/>
        <a:ext cx="964728" cy="470187"/>
      </dsp:txXfrm>
    </dsp:sp>
    <dsp:sp modelId="{EFC2992C-D2E1-2F45-B845-6963E3EF0306}">
      <dsp:nvSpPr>
        <dsp:cNvPr id="0" name=""/>
        <dsp:cNvSpPr/>
      </dsp:nvSpPr>
      <dsp:spPr>
        <a:xfrm>
          <a:off x="1498286" y="813088"/>
          <a:ext cx="2520289" cy="2571750"/>
        </a:xfrm>
        <a:prstGeom prst="ellipse">
          <a:avLst/>
        </a:prstGeom>
        <a:gradFill rotWithShape="0">
          <a:gsLst>
            <a:gs pos="0">
              <a:schemeClr val="accent2">
                <a:hueOff val="1523053"/>
                <a:satOff val="-22155"/>
                <a:lumOff val="8530"/>
                <a:alphaOff val="0"/>
                <a:satMod val="103000"/>
                <a:lumMod val="102000"/>
                <a:tint val="94000"/>
              </a:schemeClr>
            </a:gs>
            <a:gs pos="50000">
              <a:schemeClr val="accent2">
                <a:hueOff val="1523053"/>
                <a:satOff val="-22155"/>
                <a:lumOff val="8530"/>
                <a:alphaOff val="0"/>
                <a:satMod val="110000"/>
                <a:lumMod val="100000"/>
                <a:shade val="100000"/>
              </a:schemeClr>
            </a:gs>
            <a:gs pos="100000">
              <a:schemeClr val="accent2">
                <a:hueOff val="1523053"/>
                <a:satOff val="-22155"/>
                <a:lumOff val="8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rtl="0">
            <a:lnSpc>
              <a:spcPct val="90000"/>
            </a:lnSpc>
            <a:spcBef>
              <a:spcPct val="0"/>
            </a:spcBef>
            <a:spcAft>
              <a:spcPct val="35000"/>
            </a:spcAft>
          </a:pPr>
          <a:r>
            <a:rPr lang="en-US" sz="1500" kern="1200" dirty="0" smtClean="0"/>
            <a:t> Model</a:t>
          </a:r>
          <a:endParaRPr lang="en-US" sz="1500" kern="1200" dirty="0"/>
        </a:p>
      </dsp:txBody>
      <dsp:txXfrm>
        <a:off x="2171204" y="973823"/>
        <a:ext cx="1174454" cy="482203"/>
      </dsp:txXfrm>
    </dsp:sp>
    <dsp:sp modelId="{C6649B78-211B-4548-AC1F-C1F52930304A}">
      <dsp:nvSpPr>
        <dsp:cNvPr id="0" name=""/>
        <dsp:cNvSpPr/>
      </dsp:nvSpPr>
      <dsp:spPr>
        <a:xfrm>
          <a:off x="2878455" y="1042325"/>
          <a:ext cx="1714500" cy="2149554"/>
        </a:xfrm>
        <a:prstGeom prst="ellipse">
          <a:avLst/>
        </a:prstGeom>
        <a:gradFill rotWithShape="0">
          <a:gsLst>
            <a:gs pos="0">
              <a:schemeClr val="accent2">
                <a:hueOff val="3046105"/>
                <a:satOff val="-44311"/>
                <a:lumOff val="17059"/>
                <a:alphaOff val="0"/>
                <a:satMod val="103000"/>
                <a:lumMod val="102000"/>
                <a:tint val="94000"/>
              </a:schemeClr>
            </a:gs>
            <a:gs pos="50000">
              <a:schemeClr val="accent2">
                <a:hueOff val="3046105"/>
                <a:satOff val="-44311"/>
                <a:lumOff val="17059"/>
                <a:alphaOff val="0"/>
                <a:satMod val="110000"/>
                <a:lumMod val="100000"/>
                <a:shade val="100000"/>
              </a:schemeClr>
            </a:gs>
            <a:gs pos="100000">
              <a:schemeClr val="accent2">
                <a:hueOff val="3046105"/>
                <a:satOff val="-44311"/>
                <a:lumOff val="1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rtl="0">
            <a:lnSpc>
              <a:spcPct val="90000"/>
            </a:lnSpc>
            <a:spcBef>
              <a:spcPct val="0"/>
            </a:spcBef>
            <a:spcAft>
              <a:spcPct val="35000"/>
            </a:spcAft>
          </a:pPr>
          <a:r>
            <a:rPr lang="en-US" sz="1500" kern="1200" dirty="0" smtClean="0"/>
            <a:t>Log</a:t>
          </a:r>
          <a:endParaRPr lang="en-US" sz="1500" kern="1200" dirty="0"/>
        </a:p>
      </dsp:txBody>
      <dsp:txXfrm>
        <a:off x="3129537" y="1579714"/>
        <a:ext cx="1212334" cy="10747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406D0-6545-2D4E-B1C3-02DD95CF4D4C}">
      <dsp:nvSpPr>
        <dsp:cNvPr id="0" name=""/>
        <dsp:cNvSpPr/>
      </dsp:nvSpPr>
      <dsp:spPr>
        <a:xfrm>
          <a:off x="3432" y="0"/>
          <a:ext cx="3301751" cy="33244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High-Fitness</a:t>
          </a:r>
        </a:p>
        <a:p>
          <a:pPr lvl="0" algn="ctr" defTabSz="1066800">
            <a:lnSpc>
              <a:spcPct val="90000"/>
            </a:lnSpc>
            <a:spcBef>
              <a:spcPct val="0"/>
            </a:spcBef>
            <a:spcAft>
              <a:spcPct val="35000"/>
            </a:spcAft>
          </a:pPr>
          <a:r>
            <a:rPr lang="en-US" sz="2400" kern="1200" dirty="0" smtClean="0"/>
            <a:t>High-Precision</a:t>
          </a:r>
          <a:endParaRPr lang="en-US" sz="2400" kern="1200" dirty="0"/>
        </a:p>
      </dsp:txBody>
      <dsp:txXfrm>
        <a:off x="3432" y="0"/>
        <a:ext cx="3301751" cy="997347"/>
      </dsp:txXfrm>
    </dsp:sp>
    <dsp:sp modelId="{D89C4AF9-6B77-FC43-AA50-E731B48F09AA}">
      <dsp:nvSpPr>
        <dsp:cNvPr id="0" name=""/>
        <dsp:cNvSpPr/>
      </dsp:nvSpPr>
      <dsp:spPr>
        <a:xfrm>
          <a:off x="333607" y="998320"/>
          <a:ext cx="2641401" cy="100237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AU" sz="2900" i="1" kern="1200" dirty="0" smtClean="0">
              <a:solidFill>
                <a:schemeClr val="tx1"/>
              </a:solidFill>
            </a:rPr>
            <a:t>Heuristic Miner</a:t>
          </a:r>
          <a:endParaRPr lang="en-US" sz="2900" kern="1200" dirty="0"/>
        </a:p>
      </dsp:txBody>
      <dsp:txXfrm>
        <a:off x="362966" y="1027679"/>
        <a:ext cx="2582683" cy="943661"/>
      </dsp:txXfrm>
    </dsp:sp>
    <dsp:sp modelId="{D92863BD-5740-6B48-9FFE-D1ABF4A9CEB8}">
      <dsp:nvSpPr>
        <dsp:cNvPr id="0" name=""/>
        <dsp:cNvSpPr/>
      </dsp:nvSpPr>
      <dsp:spPr>
        <a:xfrm>
          <a:off x="333607" y="2154912"/>
          <a:ext cx="2641401" cy="100237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AU" sz="2900" i="1" kern="1200" dirty="0" err="1" smtClean="0">
              <a:solidFill>
                <a:schemeClr val="tx1"/>
              </a:solidFill>
            </a:rPr>
            <a:t>Fodina</a:t>
          </a:r>
          <a:r>
            <a:rPr lang="en-AU" sz="2900" i="1" kern="1200" dirty="0" smtClean="0">
              <a:solidFill>
                <a:schemeClr val="tx1"/>
              </a:solidFill>
            </a:rPr>
            <a:t> Miner </a:t>
          </a:r>
          <a:endParaRPr lang="en-US" sz="2900" kern="1200" dirty="0"/>
        </a:p>
      </dsp:txBody>
      <dsp:txXfrm>
        <a:off x="362966" y="2184271"/>
        <a:ext cx="2582683" cy="943661"/>
      </dsp:txXfrm>
    </dsp:sp>
    <dsp:sp modelId="{5DEE2E1E-00DF-CD4E-81FB-FA5645DA3B8A}">
      <dsp:nvSpPr>
        <dsp:cNvPr id="0" name=""/>
        <dsp:cNvSpPr/>
      </dsp:nvSpPr>
      <dsp:spPr>
        <a:xfrm>
          <a:off x="3552815" y="0"/>
          <a:ext cx="3301751" cy="33244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High-Fitness</a:t>
          </a:r>
        </a:p>
        <a:p>
          <a:pPr lvl="0" algn="ctr" defTabSz="1066800">
            <a:lnSpc>
              <a:spcPct val="90000"/>
            </a:lnSpc>
            <a:spcBef>
              <a:spcPct val="0"/>
            </a:spcBef>
            <a:spcAft>
              <a:spcPct val="35000"/>
            </a:spcAft>
          </a:pPr>
          <a:r>
            <a:rPr lang="en-US" sz="2400" kern="1200" dirty="0" smtClean="0"/>
            <a:t>Low-Complexity</a:t>
          </a:r>
          <a:endParaRPr lang="en-US" sz="2400" kern="1200" dirty="0"/>
        </a:p>
      </dsp:txBody>
      <dsp:txXfrm>
        <a:off x="3552815" y="0"/>
        <a:ext cx="3301751" cy="9973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406D0-6545-2D4E-B1C3-02DD95CF4D4C}">
      <dsp:nvSpPr>
        <dsp:cNvPr id="0" name=""/>
        <dsp:cNvSpPr/>
      </dsp:nvSpPr>
      <dsp:spPr>
        <a:xfrm>
          <a:off x="3432" y="0"/>
          <a:ext cx="3301751" cy="33244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High-Fitness</a:t>
          </a:r>
        </a:p>
        <a:p>
          <a:pPr lvl="0" algn="ctr" defTabSz="1066800">
            <a:lnSpc>
              <a:spcPct val="90000"/>
            </a:lnSpc>
            <a:spcBef>
              <a:spcPct val="0"/>
            </a:spcBef>
            <a:spcAft>
              <a:spcPct val="35000"/>
            </a:spcAft>
          </a:pPr>
          <a:r>
            <a:rPr lang="en-US" sz="2400" kern="1200" dirty="0" smtClean="0"/>
            <a:t>High-Precision</a:t>
          </a:r>
          <a:endParaRPr lang="en-US" sz="2400" kern="1200" dirty="0"/>
        </a:p>
      </dsp:txBody>
      <dsp:txXfrm>
        <a:off x="3432" y="0"/>
        <a:ext cx="3301751" cy="997347"/>
      </dsp:txXfrm>
    </dsp:sp>
    <dsp:sp modelId="{D89C4AF9-6B77-FC43-AA50-E731B48F09AA}">
      <dsp:nvSpPr>
        <dsp:cNvPr id="0" name=""/>
        <dsp:cNvSpPr/>
      </dsp:nvSpPr>
      <dsp:spPr>
        <a:xfrm>
          <a:off x="333607" y="997619"/>
          <a:ext cx="2641401" cy="10049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AU" sz="2900" i="1" kern="1200" dirty="0" smtClean="0">
              <a:solidFill>
                <a:schemeClr val="tx1"/>
              </a:solidFill>
            </a:rPr>
            <a:t>Heuristic Miner</a:t>
          </a:r>
          <a:endParaRPr lang="en-US" sz="2900" kern="1200" dirty="0"/>
        </a:p>
      </dsp:txBody>
      <dsp:txXfrm>
        <a:off x="363042" y="1027054"/>
        <a:ext cx="2582531" cy="946128"/>
      </dsp:txXfrm>
    </dsp:sp>
    <dsp:sp modelId="{D92863BD-5740-6B48-9FFE-D1ABF4A9CEB8}">
      <dsp:nvSpPr>
        <dsp:cNvPr id="0" name=""/>
        <dsp:cNvSpPr/>
      </dsp:nvSpPr>
      <dsp:spPr>
        <a:xfrm>
          <a:off x="333607" y="2156668"/>
          <a:ext cx="2641401" cy="100132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AU" sz="2900" i="1" kern="1200" dirty="0" err="1" smtClean="0">
              <a:solidFill>
                <a:schemeClr val="tx1"/>
              </a:solidFill>
            </a:rPr>
            <a:t>Fodina</a:t>
          </a:r>
          <a:r>
            <a:rPr lang="en-AU" sz="2900" i="1" kern="1200" dirty="0" smtClean="0">
              <a:solidFill>
                <a:schemeClr val="tx1"/>
              </a:solidFill>
            </a:rPr>
            <a:t> Miner </a:t>
          </a:r>
          <a:endParaRPr lang="en-US" sz="2900" kern="1200" dirty="0"/>
        </a:p>
      </dsp:txBody>
      <dsp:txXfrm>
        <a:off x="362935" y="2185996"/>
        <a:ext cx="2582745" cy="942668"/>
      </dsp:txXfrm>
    </dsp:sp>
    <dsp:sp modelId="{5DEE2E1E-00DF-CD4E-81FB-FA5645DA3B8A}">
      <dsp:nvSpPr>
        <dsp:cNvPr id="0" name=""/>
        <dsp:cNvSpPr/>
      </dsp:nvSpPr>
      <dsp:spPr>
        <a:xfrm>
          <a:off x="3552815" y="0"/>
          <a:ext cx="3301751" cy="33244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High-Fitness</a:t>
          </a:r>
        </a:p>
        <a:p>
          <a:pPr lvl="0" algn="ctr" defTabSz="1066800">
            <a:lnSpc>
              <a:spcPct val="90000"/>
            </a:lnSpc>
            <a:spcBef>
              <a:spcPct val="0"/>
            </a:spcBef>
            <a:spcAft>
              <a:spcPct val="35000"/>
            </a:spcAft>
          </a:pPr>
          <a:r>
            <a:rPr lang="en-US" sz="2400" kern="1200" dirty="0" smtClean="0"/>
            <a:t>Low-Complexity</a:t>
          </a:r>
          <a:endParaRPr lang="en-US" sz="2400" kern="1200" dirty="0"/>
        </a:p>
      </dsp:txBody>
      <dsp:txXfrm>
        <a:off x="3552815" y="0"/>
        <a:ext cx="3301751" cy="997347"/>
      </dsp:txXfrm>
    </dsp:sp>
    <dsp:sp modelId="{15F91A32-F0D6-1441-BB60-50FDA9CCACEE}">
      <dsp:nvSpPr>
        <dsp:cNvPr id="0" name=""/>
        <dsp:cNvSpPr/>
      </dsp:nvSpPr>
      <dsp:spPr>
        <a:xfrm>
          <a:off x="3882990" y="998320"/>
          <a:ext cx="2641401" cy="100237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AU" sz="2900" i="1" kern="1200" dirty="0" smtClean="0">
              <a:solidFill>
                <a:schemeClr val="tx1"/>
              </a:solidFill>
            </a:rPr>
            <a:t>Inductive Miner</a:t>
          </a:r>
          <a:endParaRPr lang="en-US" sz="2900" kern="1200" dirty="0"/>
        </a:p>
      </dsp:txBody>
      <dsp:txXfrm>
        <a:off x="3912349" y="1027679"/>
        <a:ext cx="2582683" cy="943661"/>
      </dsp:txXfrm>
    </dsp:sp>
    <dsp:sp modelId="{22825878-640A-144C-A0C9-00892A45FF37}">
      <dsp:nvSpPr>
        <dsp:cNvPr id="0" name=""/>
        <dsp:cNvSpPr/>
      </dsp:nvSpPr>
      <dsp:spPr>
        <a:xfrm>
          <a:off x="3882990" y="2154912"/>
          <a:ext cx="2641401" cy="100237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AU" sz="2900" i="1" kern="1200" dirty="0" smtClean="0">
              <a:solidFill>
                <a:schemeClr val="tx1"/>
              </a:solidFill>
            </a:rPr>
            <a:t>Evolutionary Tree Miner</a:t>
          </a:r>
          <a:endParaRPr lang="en-US" sz="2900" kern="1200" dirty="0"/>
        </a:p>
      </dsp:txBody>
      <dsp:txXfrm>
        <a:off x="3912349" y="2184271"/>
        <a:ext cx="2582683" cy="9436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406D0-6545-2D4E-B1C3-02DD95CF4D4C}">
      <dsp:nvSpPr>
        <dsp:cNvPr id="0" name=""/>
        <dsp:cNvSpPr/>
      </dsp:nvSpPr>
      <dsp:spPr>
        <a:xfrm>
          <a:off x="0" y="0"/>
          <a:ext cx="3432631" cy="33314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endParaRPr lang="en-US" sz="1600" kern="1200" baseline="0" dirty="0" smtClean="0"/>
        </a:p>
        <a:p>
          <a:pPr lvl="0" algn="ctr" defTabSz="711200">
            <a:lnSpc>
              <a:spcPct val="90000"/>
            </a:lnSpc>
            <a:spcBef>
              <a:spcPct val="0"/>
            </a:spcBef>
            <a:spcAft>
              <a:spcPct val="35000"/>
            </a:spcAft>
          </a:pPr>
          <a:r>
            <a:rPr lang="en-US" sz="1600" kern="1200" baseline="0" dirty="0" smtClean="0"/>
            <a:t>High-Fitness</a:t>
          </a:r>
        </a:p>
        <a:p>
          <a:pPr lvl="0" algn="ctr" defTabSz="711200">
            <a:lnSpc>
              <a:spcPct val="90000"/>
            </a:lnSpc>
            <a:spcBef>
              <a:spcPct val="0"/>
            </a:spcBef>
            <a:spcAft>
              <a:spcPct val="35000"/>
            </a:spcAft>
          </a:pPr>
          <a:r>
            <a:rPr lang="en-US" sz="1600" kern="1200" baseline="0" dirty="0" smtClean="0"/>
            <a:t>High-Precision</a:t>
          </a:r>
        </a:p>
        <a:p>
          <a:pPr lvl="0" algn="ctr" defTabSz="711200">
            <a:lnSpc>
              <a:spcPct val="90000"/>
            </a:lnSpc>
            <a:spcBef>
              <a:spcPct val="0"/>
            </a:spcBef>
            <a:spcAft>
              <a:spcPct val="35000"/>
            </a:spcAft>
          </a:pPr>
          <a:r>
            <a:rPr lang="en-US" sz="1600" kern="1200" baseline="0" dirty="0" smtClean="0"/>
            <a:t>Low-Complexity</a:t>
          </a:r>
          <a:endParaRPr lang="en-US" sz="1600" kern="1200" baseline="0" dirty="0"/>
        </a:p>
      </dsp:txBody>
      <dsp:txXfrm>
        <a:off x="0" y="0"/>
        <a:ext cx="3432631" cy="999436"/>
      </dsp:txXfrm>
    </dsp:sp>
    <dsp:sp modelId="{D89C4AF9-6B77-FC43-AA50-E731B48F09AA}">
      <dsp:nvSpPr>
        <dsp:cNvPr id="0" name=""/>
        <dsp:cNvSpPr/>
      </dsp:nvSpPr>
      <dsp:spPr>
        <a:xfrm>
          <a:off x="344940" y="1935353"/>
          <a:ext cx="2746105" cy="100500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AU" sz="1600" i="1" kern="1200" baseline="0" dirty="0" smtClean="0">
              <a:solidFill>
                <a:schemeClr val="tx1"/>
              </a:solidFill>
            </a:rPr>
            <a:t>Structured Miner</a:t>
          </a:r>
          <a:endParaRPr lang="en-US" sz="1600" kern="1200" baseline="0" dirty="0"/>
        </a:p>
      </dsp:txBody>
      <dsp:txXfrm>
        <a:off x="374376" y="1964789"/>
        <a:ext cx="2687233" cy="9461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242C3-0369-4F2F-BAD0-CC5394A074ED}">
      <dsp:nvSpPr>
        <dsp:cNvPr id="0" name=""/>
        <dsp:cNvSpPr/>
      </dsp:nvSpPr>
      <dsp:spPr>
        <a:xfrm>
          <a:off x="2569" y="133117"/>
          <a:ext cx="1495697" cy="598278"/>
        </a:xfrm>
        <a:prstGeom prst="chevron">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a:scene3d>
          <a:camera prst="orthographicFront"/>
          <a:lightRig rig="flat" dir="t"/>
        </a:scene3d>
        <a:sp3d/>
      </dsp:spPr>
      <dsp:style>
        <a:lnRef idx="1">
          <a:schemeClr val="accent2"/>
        </a:lnRef>
        <a:fillRef idx="3">
          <a:schemeClr val="accent2"/>
        </a:fillRef>
        <a:effectRef idx="2">
          <a:schemeClr val="accent2"/>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AU" sz="1800" b="1" kern="1200" dirty="0" smtClean="0">
              <a:solidFill>
                <a:srgbClr val="FFFFFF"/>
              </a:solidFill>
              <a:latin typeface="Arial"/>
              <a:ea typeface="+mn-ea"/>
              <a:cs typeface="Arial"/>
            </a:rPr>
            <a:t>Product Dev</a:t>
          </a:r>
          <a:endParaRPr lang="en-AU" sz="1800" b="1" kern="1200" dirty="0">
            <a:solidFill>
              <a:srgbClr val="FFFFFF"/>
            </a:solidFill>
            <a:latin typeface="Arial"/>
            <a:ea typeface="+mn-ea"/>
            <a:cs typeface="Arial"/>
          </a:endParaRPr>
        </a:p>
      </dsp:txBody>
      <dsp:txXfrm>
        <a:off x="301708" y="133117"/>
        <a:ext cx="897419" cy="598278"/>
      </dsp:txXfrm>
    </dsp:sp>
    <dsp:sp modelId="{87CDAEE3-678A-48CB-B521-F53A43453F8D}">
      <dsp:nvSpPr>
        <dsp:cNvPr id="0" name=""/>
        <dsp:cNvSpPr/>
      </dsp:nvSpPr>
      <dsp:spPr>
        <a:xfrm>
          <a:off x="1348696" y="133117"/>
          <a:ext cx="1495697" cy="598278"/>
        </a:xfrm>
        <a:prstGeom prst="chevron">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a:scene3d>
          <a:camera prst="orthographicFront"/>
          <a:lightRig rig="flat" dir="t"/>
        </a:scene3d>
        <a:sp3d/>
      </dsp:spPr>
      <dsp:style>
        <a:lnRef idx="1">
          <a:schemeClr val="accent2"/>
        </a:lnRef>
        <a:fillRef idx="3">
          <a:schemeClr val="accent2"/>
        </a:fillRef>
        <a:effectRef idx="2">
          <a:schemeClr val="accent2"/>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AU" sz="1800" b="1" kern="1200" dirty="0" smtClean="0">
              <a:solidFill>
                <a:srgbClr val="FFFFFF"/>
              </a:solidFill>
              <a:latin typeface="Arial"/>
              <a:ea typeface="+mn-ea"/>
              <a:cs typeface="Arial"/>
            </a:rPr>
            <a:t>Sales</a:t>
          </a:r>
          <a:endParaRPr lang="en-AU" sz="1800" b="1" kern="1200" dirty="0">
            <a:solidFill>
              <a:srgbClr val="FFFFFF"/>
            </a:solidFill>
            <a:latin typeface="Arial"/>
            <a:ea typeface="+mn-ea"/>
            <a:cs typeface="Arial"/>
          </a:endParaRPr>
        </a:p>
      </dsp:txBody>
      <dsp:txXfrm>
        <a:off x="1647835" y="133117"/>
        <a:ext cx="897419" cy="598278"/>
      </dsp:txXfrm>
    </dsp:sp>
    <dsp:sp modelId="{B80C5D38-EDA6-4222-8D7E-FBE68BD41ACE}">
      <dsp:nvSpPr>
        <dsp:cNvPr id="0" name=""/>
        <dsp:cNvSpPr/>
      </dsp:nvSpPr>
      <dsp:spPr>
        <a:xfrm>
          <a:off x="2694824" y="133117"/>
          <a:ext cx="1495697" cy="598278"/>
        </a:xfrm>
        <a:prstGeom prst="chevron">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a:scene3d>
          <a:camera prst="orthographicFront"/>
          <a:lightRig rig="flat" dir="t"/>
        </a:scene3d>
        <a:sp3d/>
      </dsp:spPr>
      <dsp:style>
        <a:lnRef idx="1">
          <a:schemeClr val="accent2"/>
        </a:lnRef>
        <a:fillRef idx="3">
          <a:schemeClr val="accent2"/>
        </a:fillRef>
        <a:effectRef idx="2">
          <a:schemeClr val="accent2"/>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AU" sz="1800" b="1" kern="1200" dirty="0" smtClean="0">
              <a:solidFill>
                <a:srgbClr val="FFFFFF"/>
              </a:solidFill>
              <a:latin typeface="Arial"/>
              <a:ea typeface="+mn-ea"/>
              <a:cs typeface="Arial"/>
            </a:rPr>
            <a:t>Service</a:t>
          </a:r>
          <a:endParaRPr lang="en-AU" sz="1800" b="1" kern="1200" dirty="0">
            <a:solidFill>
              <a:srgbClr val="FFFFFF"/>
            </a:solidFill>
            <a:latin typeface="Arial"/>
            <a:ea typeface="+mn-ea"/>
            <a:cs typeface="Arial"/>
          </a:endParaRPr>
        </a:p>
      </dsp:txBody>
      <dsp:txXfrm>
        <a:off x="2993963" y="133117"/>
        <a:ext cx="897419" cy="598278"/>
      </dsp:txXfrm>
    </dsp:sp>
    <dsp:sp modelId="{58490FEE-B2CF-491D-A54E-19393A603FEB}">
      <dsp:nvSpPr>
        <dsp:cNvPr id="0" name=""/>
        <dsp:cNvSpPr/>
      </dsp:nvSpPr>
      <dsp:spPr>
        <a:xfrm>
          <a:off x="4040951" y="133117"/>
          <a:ext cx="1495697" cy="598278"/>
        </a:xfrm>
        <a:prstGeom prst="chevron">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a:scene3d>
          <a:camera prst="orthographicFront"/>
          <a:lightRig rig="flat" dir="t"/>
        </a:scene3d>
        <a:sp3d/>
      </dsp:spPr>
      <dsp:style>
        <a:lnRef idx="1">
          <a:schemeClr val="accent2"/>
        </a:lnRef>
        <a:fillRef idx="3">
          <a:schemeClr val="accent2"/>
        </a:fillRef>
        <a:effectRef idx="2">
          <a:schemeClr val="accent2"/>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AU" sz="1800" b="1" kern="1200" dirty="0" smtClean="0">
              <a:solidFill>
                <a:srgbClr val="FFFFFF"/>
              </a:solidFill>
              <a:latin typeface="Arial"/>
              <a:ea typeface="+mn-ea"/>
              <a:cs typeface="Arial"/>
            </a:rPr>
            <a:t>Claims</a:t>
          </a:r>
          <a:endParaRPr lang="en-AU" sz="1800" b="1" kern="1200" dirty="0">
            <a:solidFill>
              <a:srgbClr val="FFFFFF"/>
            </a:solidFill>
            <a:latin typeface="Arial"/>
            <a:ea typeface="+mn-ea"/>
            <a:cs typeface="Arial"/>
          </a:endParaRPr>
        </a:p>
      </dsp:txBody>
      <dsp:txXfrm>
        <a:off x="4340090" y="133117"/>
        <a:ext cx="897419" cy="5982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E45DB-AEC2-354B-81B1-A288E8F75281}">
      <dsp:nvSpPr>
        <dsp:cNvPr id="0" name=""/>
        <dsp:cNvSpPr/>
      </dsp:nvSpPr>
      <dsp:spPr>
        <a:xfrm>
          <a:off x="0" y="15872"/>
          <a:ext cx="5170693" cy="7430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1. Frame &amp; Plan the Problem</a:t>
          </a:r>
          <a:endParaRPr lang="en-US" sz="2800" kern="1200" dirty="0"/>
        </a:p>
      </dsp:txBody>
      <dsp:txXfrm>
        <a:off x="21765" y="37637"/>
        <a:ext cx="4281889" cy="699568"/>
      </dsp:txXfrm>
    </dsp:sp>
    <dsp:sp modelId="{A4C3E5CD-46C9-B643-A70D-6E3E7C7A030D}">
      <dsp:nvSpPr>
        <dsp:cNvPr id="0" name=""/>
        <dsp:cNvSpPr/>
      </dsp:nvSpPr>
      <dsp:spPr>
        <a:xfrm>
          <a:off x="386123" y="846307"/>
          <a:ext cx="5170693" cy="7430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2. Collect the Data</a:t>
          </a:r>
          <a:endParaRPr lang="en-US" sz="2800" kern="1200" dirty="0"/>
        </a:p>
      </dsp:txBody>
      <dsp:txXfrm>
        <a:off x="407888" y="868072"/>
        <a:ext cx="4258026" cy="699568"/>
      </dsp:txXfrm>
    </dsp:sp>
    <dsp:sp modelId="{904C1A2D-97EB-7541-9053-597FBB6A002D}">
      <dsp:nvSpPr>
        <dsp:cNvPr id="0" name=""/>
        <dsp:cNvSpPr/>
      </dsp:nvSpPr>
      <dsp:spPr>
        <a:xfrm>
          <a:off x="772246" y="1692614"/>
          <a:ext cx="5170693" cy="7430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3. Analyze: Look for Patterns</a:t>
          </a:r>
          <a:endParaRPr lang="en-US" sz="2800" kern="1200" dirty="0"/>
        </a:p>
      </dsp:txBody>
      <dsp:txXfrm>
        <a:off x="794011" y="1714379"/>
        <a:ext cx="4258026" cy="699568"/>
      </dsp:txXfrm>
    </dsp:sp>
    <dsp:sp modelId="{4BD13DBC-0F0F-384F-9F1B-4910B2F89366}">
      <dsp:nvSpPr>
        <dsp:cNvPr id="0" name=""/>
        <dsp:cNvSpPr/>
      </dsp:nvSpPr>
      <dsp:spPr>
        <a:xfrm>
          <a:off x="1158369" y="2538921"/>
          <a:ext cx="5170693" cy="7430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4. Interpret &amp; Create Insights</a:t>
          </a:r>
          <a:endParaRPr lang="en-US" sz="2800" kern="1200" dirty="0"/>
        </a:p>
      </dsp:txBody>
      <dsp:txXfrm>
        <a:off x="1180134" y="2560686"/>
        <a:ext cx="4258026" cy="699568"/>
      </dsp:txXfrm>
    </dsp:sp>
    <dsp:sp modelId="{8FB93E08-E54A-5C4B-9114-11904917653A}">
      <dsp:nvSpPr>
        <dsp:cNvPr id="0" name=""/>
        <dsp:cNvSpPr/>
      </dsp:nvSpPr>
      <dsp:spPr>
        <a:xfrm>
          <a:off x="1544493" y="3385228"/>
          <a:ext cx="5170693" cy="7430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5. Create Business Impact</a:t>
          </a:r>
          <a:endParaRPr lang="en-US" sz="2800" kern="1200" dirty="0"/>
        </a:p>
      </dsp:txBody>
      <dsp:txXfrm>
        <a:off x="1566258" y="3406993"/>
        <a:ext cx="4258026" cy="699568"/>
      </dsp:txXfrm>
    </dsp:sp>
    <dsp:sp modelId="{CEFEBB4C-B6AE-0E4B-B076-639515D3364A}">
      <dsp:nvSpPr>
        <dsp:cNvPr id="0" name=""/>
        <dsp:cNvSpPr/>
      </dsp:nvSpPr>
      <dsp:spPr>
        <a:xfrm>
          <a:off x="4687679" y="542875"/>
          <a:ext cx="483014" cy="48301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a:off x="4796357" y="542875"/>
        <a:ext cx="265658" cy="363468"/>
      </dsp:txXfrm>
    </dsp:sp>
    <dsp:sp modelId="{84E32E0B-9504-8F4E-8FE0-8FD6815BC76D}">
      <dsp:nvSpPr>
        <dsp:cNvPr id="0" name=""/>
        <dsp:cNvSpPr/>
      </dsp:nvSpPr>
      <dsp:spPr>
        <a:xfrm>
          <a:off x="5073802" y="1389182"/>
          <a:ext cx="483014" cy="48301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a:off x="5182480" y="1389182"/>
        <a:ext cx="265658" cy="363468"/>
      </dsp:txXfrm>
    </dsp:sp>
    <dsp:sp modelId="{C1EB70FF-DB1C-7749-A994-C3E0B1CB57A8}">
      <dsp:nvSpPr>
        <dsp:cNvPr id="0" name=""/>
        <dsp:cNvSpPr/>
      </dsp:nvSpPr>
      <dsp:spPr>
        <a:xfrm>
          <a:off x="5459926" y="2223104"/>
          <a:ext cx="483014" cy="48301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a:off x="5568604" y="2223104"/>
        <a:ext cx="265658" cy="363468"/>
      </dsp:txXfrm>
    </dsp:sp>
    <dsp:sp modelId="{42D34BEC-C259-DA4F-8B63-96B0E57806B7}">
      <dsp:nvSpPr>
        <dsp:cNvPr id="0" name=""/>
        <dsp:cNvSpPr/>
      </dsp:nvSpPr>
      <dsp:spPr>
        <a:xfrm>
          <a:off x="5846049" y="3077667"/>
          <a:ext cx="483014" cy="483014"/>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a:off x="5954727" y="3077667"/>
        <a:ext cx="265658" cy="3634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sz="1000" dirty="0">
              <a:latin typeface="Verdana" pitchFamily="34" charset="0"/>
              <a:ea typeface="Verdana" pitchFamily="34" charset="0"/>
              <a:cs typeface="Verdana"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8817FD-8155-4502-AF78-DBC2EA4B168F}" type="datetimeFigureOut">
              <a:rPr lang="de-AT" sz="1000" smtClean="0">
                <a:latin typeface="Verdana" pitchFamily="34" charset="0"/>
                <a:ea typeface="Verdana" pitchFamily="34" charset="0"/>
                <a:cs typeface="Verdana" pitchFamily="34" charset="0"/>
              </a:rPr>
              <a:t>23.02.2018</a:t>
            </a:fld>
            <a:endParaRPr lang="de-AT" sz="1000" dirty="0">
              <a:latin typeface="Verdana" pitchFamily="34" charset="0"/>
              <a:ea typeface="Verdana" pitchFamily="34" charset="0"/>
              <a:cs typeface="Verdana"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sz="1000" dirty="0">
              <a:latin typeface="Verdana" pitchFamily="34" charset="0"/>
              <a:ea typeface="Verdana" pitchFamily="34" charset="0"/>
              <a:cs typeface="Verdana"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7F6F62-1C91-45E7-BAED-FBFBF67C82BC}" type="slidenum">
              <a:rPr lang="de-AT" sz="1000" smtClean="0">
                <a:latin typeface="Verdana" pitchFamily="34" charset="0"/>
                <a:ea typeface="Verdana" pitchFamily="34" charset="0"/>
                <a:cs typeface="Verdana" pitchFamily="34" charset="0"/>
              </a:rPr>
              <a:t>‹Nr.›</a:t>
            </a:fld>
            <a:endParaRPr lang="de-AT"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54345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Verdana" pitchFamily="34" charset="0"/>
                <a:ea typeface="Verdana" pitchFamily="34" charset="0"/>
                <a:cs typeface="Verdana" pitchFamily="34" charset="0"/>
              </a:defRPr>
            </a:lvl1pPr>
          </a:lstStyle>
          <a:p>
            <a:endParaRPr lang="de-AT"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Verdana" pitchFamily="34" charset="0"/>
                <a:ea typeface="Verdana" pitchFamily="34" charset="0"/>
                <a:cs typeface="Verdana" pitchFamily="34" charset="0"/>
              </a:defRPr>
            </a:lvl1pPr>
          </a:lstStyle>
          <a:p>
            <a:fld id="{C0A972FC-F5E0-4F80-B169-F0B5EFC71333}" type="datetimeFigureOut">
              <a:rPr lang="de-AT" smtClean="0"/>
              <a:pPr/>
              <a:t>23.02.2018</a:t>
            </a:fld>
            <a:endParaRPr lang="de-AT" dirty="0"/>
          </a:p>
        </p:txBody>
      </p:sp>
      <p:sp>
        <p:nvSpPr>
          <p:cNvPr id="4" name="Folienbildplatzhalt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dirty="0"/>
              <a:t>Textmasterformat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Verdana" pitchFamily="34" charset="0"/>
                <a:ea typeface="Verdana" pitchFamily="34" charset="0"/>
                <a:cs typeface="Verdana" pitchFamily="34" charset="0"/>
              </a:defRPr>
            </a:lvl1pPr>
          </a:lstStyle>
          <a:p>
            <a:endParaRPr lang="de-AT"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latin typeface="Verdana" pitchFamily="34" charset="0"/>
                <a:ea typeface="Verdana" pitchFamily="34" charset="0"/>
                <a:cs typeface="Verdana" pitchFamily="34" charset="0"/>
              </a:defRPr>
            </a:lvl1pPr>
          </a:lstStyle>
          <a:p>
            <a:fld id="{219CC2FD-B32F-4992-A15B-F95E2E35C81B}" type="slidenum">
              <a:rPr lang="de-AT" smtClean="0"/>
              <a:pPr/>
              <a:t>‹Nr.›</a:t>
            </a:fld>
            <a:endParaRPr lang="de-AT" dirty="0"/>
          </a:p>
        </p:txBody>
      </p:sp>
    </p:spTree>
    <p:extLst>
      <p:ext uri="{BB962C8B-B14F-4D97-AF65-F5344CB8AC3E}">
        <p14:creationId xmlns:p14="http://schemas.microsoft.com/office/powerpoint/2010/main" val="91513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200" kern="1200">
        <a:solidFill>
          <a:schemeClr val="tx1"/>
        </a:solidFill>
        <a:latin typeface="Verdana" panose="020B0604030504040204" pitchFamily="34" charset="0"/>
        <a:ea typeface="+mn-ea"/>
        <a:cs typeface="+mn-cs"/>
      </a:defRPr>
    </a:lvl2pPr>
    <a:lvl3pPr marL="914400" algn="l" defTabSz="914400" rtl="0" eaLnBrk="1" latinLnBrk="0" hangingPunct="1">
      <a:defRPr sz="1200" kern="1200">
        <a:solidFill>
          <a:schemeClr val="tx1"/>
        </a:solidFill>
        <a:latin typeface="Verdana" panose="020B0604030504040204" pitchFamily="34" charset="0"/>
        <a:ea typeface="+mn-ea"/>
        <a:cs typeface="+mn-cs"/>
      </a:defRPr>
    </a:lvl3pPr>
    <a:lvl4pPr marL="1371600" algn="l" defTabSz="914400" rtl="0" eaLnBrk="1" latinLnBrk="0" hangingPunct="1">
      <a:defRPr sz="1200" kern="1200">
        <a:solidFill>
          <a:schemeClr val="tx1"/>
        </a:solidFill>
        <a:latin typeface="Verdana" panose="020B0604030504040204" pitchFamily="34" charset="0"/>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help.bizagi.com/bpmsuite/en/dimensions.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iki.bizagi.com/en/index.php?title=Analysis_Reports_Analytic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1</a:t>
            </a:fld>
            <a:endParaRPr lang="de-AT" dirty="0"/>
          </a:p>
        </p:txBody>
      </p:sp>
    </p:spTree>
    <p:extLst>
      <p:ext uri="{BB962C8B-B14F-4D97-AF65-F5344CB8AC3E}">
        <p14:creationId xmlns:p14="http://schemas.microsoft.com/office/powerpoint/2010/main" val="247708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14</a:t>
            </a:fld>
            <a:endParaRPr lang="de-AT" dirty="0"/>
          </a:p>
        </p:txBody>
      </p:sp>
    </p:spTree>
    <p:extLst>
      <p:ext uri="{BB962C8B-B14F-4D97-AF65-F5344CB8AC3E}">
        <p14:creationId xmlns:p14="http://schemas.microsoft.com/office/powerpoint/2010/main" val="4095244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This is achieved by analyzing live event streams or historical data from Databases (commonly known as process execution event logs) in order to produce a number of artifacts, which are the results of monitoring and controlling, and can take the form of dashboards, alerts &amp; reports or sophisticated process analytics.</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a:t>
            </a:r>
            <a:br>
              <a:rPr lang="en-US" sz="1200" b="0" i="0" u="none" strike="noStrike" kern="1200" baseline="0" dirty="0" smtClean="0">
                <a:solidFill>
                  <a:schemeClr val="tx1"/>
                </a:solidFill>
                <a:latin typeface="+mn-lt"/>
                <a:ea typeface="+mn-ea"/>
                <a:cs typeface="+mn-cs"/>
              </a:rPr>
            </a:br>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Based on these trends, Forrester and Gartner Group are both calling for a new kind of technology management at the process level: e-business process monitoring. The justification for this call is that in e-business environments, automatic interpretation and routing of online information about the status of business process execution will become routine, and messages automatically deriving from inside the company will seamlessly integrate with those from business partners. </a:t>
            </a:r>
          </a:p>
          <a:p>
            <a:pPr rtl="0"/>
            <a:r>
              <a:rPr lang="en-US" sz="1200" b="0" i="0" u="none" strike="noStrike" kern="1200" baseline="0" dirty="0" smtClean="0">
                <a:solidFill>
                  <a:schemeClr val="tx1"/>
                </a:solidFill>
                <a:latin typeface="+mn-lt"/>
                <a:ea typeface="+mn-ea"/>
                <a:cs typeface="+mn-cs"/>
              </a:rPr>
              <a:t>Established online brands are already starting to integrate external services. Take the example of Sony Corp., which recently announced a new credit card, mileage program, and online bank. For the online Sony customer, the lines separating the different business divisions of Sony and its partnering bank are no longer visible. Thus, IT service management for such complex services has to guarantee the continuity of business processes regardless of the business unit or service partner performing the action. Only better communication and information integration can achieve this goal. </a:t>
            </a:r>
            <a:endParaRPr lang="en-US" sz="1200" b="1"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6385492D-BF3E-4A32-8540-22F4AC12794D}" type="slidenum">
              <a:rPr lang="en-AU" smtClean="0">
                <a:solidFill>
                  <a:prstClr val="black"/>
                </a:solidFill>
              </a:rPr>
              <a:pPr/>
              <a:t>15</a:t>
            </a:fld>
            <a:endParaRPr lang="en-AU">
              <a:solidFill>
                <a:prstClr val="black"/>
              </a:solidFill>
            </a:endParaRPr>
          </a:p>
        </p:txBody>
      </p:sp>
    </p:spTree>
    <p:extLst>
      <p:ext uri="{BB962C8B-B14F-4D97-AF65-F5344CB8AC3E}">
        <p14:creationId xmlns:p14="http://schemas.microsoft.com/office/powerpoint/2010/main" val="1568983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A24D657-B015-4ED1-A37C-81777F1CA7DB}" type="slidenum">
              <a:rPr lang="en-AU" smtClean="0">
                <a:solidFill>
                  <a:prstClr val="black"/>
                </a:solidFill>
              </a:rPr>
              <a:pPr/>
              <a:t>17</a:t>
            </a:fld>
            <a:endParaRPr lang="en-AU">
              <a:solidFill>
                <a:prstClr val="black"/>
              </a:solidFill>
            </a:endParaRPr>
          </a:p>
        </p:txBody>
      </p:sp>
    </p:spTree>
    <p:extLst>
      <p:ext uri="{BB962C8B-B14F-4D97-AF65-F5344CB8AC3E}">
        <p14:creationId xmlns:p14="http://schemas.microsoft.com/office/powerpoint/2010/main" val="1743464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18</a:t>
            </a:fld>
            <a:endParaRPr lang="de-AT" dirty="0"/>
          </a:p>
        </p:txBody>
      </p:sp>
    </p:spTree>
    <p:extLst>
      <p:ext uri="{BB962C8B-B14F-4D97-AF65-F5344CB8AC3E}">
        <p14:creationId xmlns:p14="http://schemas.microsoft.com/office/powerpoint/2010/main" val="1979970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A24D657-B015-4ED1-A37C-81777F1CA7DB}" type="slidenum">
              <a:rPr lang="en-AU" smtClean="0">
                <a:solidFill>
                  <a:prstClr val="black"/>
                </a:solidFill>
              </a:rPr>
              <a:pPr/>
              <a:t>20</a:t>
            </a:fld>
            <a:endParaRPr lang="en-AU">
              <a:solidFill>
                <a:prstClr val="black"/>
              </a:solidFill>
            </a:endParaRPr>
          </a:p>
        </p:txBody>
      </p:sp>
    </p:spTree>
    <p:extLst>
      <p:ext uri="{BB962C8B-B14F-4D97-AF65-F5344CB8AC3E}">
        <p14:creationId xmlns:p14="http://schemas.microsoft.com/office/powerpoint/2010/main" val="2211935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780808-0732-4201-82EB-6C25A06633BD}" type="slidenum">
              <a:rPr lang="en-AU" smtClean="0">
                <a:solidFill>
                  <a:prstClr val="black"/>
                </a:solidFill>
              </a:rPr>
              <a:pPr/>
              <a:t>21</a:t>
            </a:fld>
            <a:endParaRPr lang="en-AU">
              <a:solidFill>
                <a:prstClr val="black"/>
              </a:solidFill>
            </a:endParaRPr>
          </a:p>
        </p:txBody>
      </p:sp>
    </p:spTree>
    <p:extLst>
      <p:ext uri="{BB962C8B-B14F-4D97-AF65-F5344CB8AC3E}">
        <p14:creationId xmlns:p14="http://schemas.microsoft.com/office/powerpoint/2010/main" val="908826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DDFA3DB3-ADC2-452A-AF92-0DAC3747AA1F}" type="slidenum">
              <a:rPr lang="de-DE" smtClean="0"/>
              <a:pPr>
                <a:defRPr/>
              </a:pPr>
              <a:t>37</a:t>
            </a:fld>
            <a:endParaRPr lang="de-DE" smtClean="0"/>
          </a:p>
        </p:txBody>
      </p:sp>
      <p:sp>
        <p:nvSpPr>
          <p:cNvPr id="107523" name="Rectangle 2"/>
          <p:cNvSpPr>
            <a:spLocks noGrp="1" noRot="1" noChangeAspect="1" noChangeArrowheads="1" noTextEdit="1"/>
          </p:cNvSpPr>
          <p:nvPr>
            <p:ph type="sldImg"/>
          </p:nvPr>
        </p:nvSpPr>
        <p:spPr bwMode="auto">
          <a:xfrm>
            <a:off x="996950" y="730250"/>
            <a:ext cx="4865688" cy="3649663"/>
          </a:xfrm>
          <a:noFill/>
          <a:ln>
            <a:solidFill>
              <a:srgbClr val="000000"/>
            </a:solidFill>
            <a:miter lim="800000"/>
            <a:headEnd/>
            <a:tailEnd/>
          </a:ln>
        </p:spPr>
      </p:sp>
      <p:sp>
        <p:nvSpPr>
          <p:cNvPr id="107524" name="Rectangle 3"/>
          <p:cNvSpPr>
            <a:spLocks noGrp="1" noChangeArrowheads="1"/>
          </p:cNvSpPr>
          <p:nvPr>
            <p:ph type="body" idx="1"/>
          </p:nvPr>
        </p:nvSpPr>
        <p:spPr bwMode="auto">
          <a:xfrm>
            <a:off x="914401" y="4623911"/>
            <a:ext cx="5029200" cy="4380548"/>
          </a:xfrm>
          <a:noFill/>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460417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p:txBody>
          <a:bodyPr/>
          <a:lstStyle/>
          <a:p>
            <a:pPr>
              <a:defRPr/>
            </a:pPr>
            <a:fld id="{F2A59BD2-93DD-430A-A69A-BE8D0E30CAD8}" type="slidenum">
              <a:rPr lang="de-DE" smtClean="0"/>
              <a:pPr>
                <a:defRPr/>
              </a:pPr>
              <a:t>38</a:t>
            </a:fld>
            <a:endParaRPr lang="de-DE" smtClean="0"/>
          </a:p>
        </p:txBody>
      </p:sp>
      <p:sp>
        <p:nvSpPr>
          <p:cNvPr id="109571" name="Rectangle 2"/>
          <p:cNvSpPr>
            <a:spLocks noGrp="1" noRot="1" noChangeAspect="1" noChangeArrowheads="1" noTextEdit="1"/>
          </p:cNvSpPr>
          <p:nvPr>
            <p:ph type="sldImg"/>
          </p:nvPr>
        </p:nvSpPr>
        <p:spPr bwMode="auto">
          <a:xfrm>
            <a:off x="996950" y="730250"/>
            <a:ext cx="4865688" cy="3649663"/>
          </a:xfrm>
          <a:noFill/>
          <a:ln>
            <a:solidFill>
              <a:srgbClr val="000000"/>
            </a:solidFill>
            <a:miter lim="800000"/>
            <a:headEnd/>
            <a:tailEnd/>
          </a:ln>
        </p:spPr>
      </p:sp>
      <p:sp>
        <p:nvSpPr>
          <p:cNvPr id="109572" name="Rectangle 3"/>
          <p:cNvSpPr>
            <a:spLocks noGrp="1" noChangeArrowheads="1"/>
          </p:cNvSpPr>
          <p:nvPr>
            <p:ph type="body" idx="1"/>
          </p:nvPr>
        </p:nvSpPr>
        <p:spPr bwMode="auto">
          <a:xfrm>
            <a:off x="914401" y="4623911"/>
            <a:ext cx="5029200" cy="4380548"/>
          </a:xfrm>
          <a:noFill/>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3605341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p:txBody>
          <a:bodyPr/>
          <a:lstStyle/>
          <a:p>
            <a:pPr>
              <a:defRPr/>
            </a:pPr>
            <a:fld id="{A106C01D-2EC9-4A17-9803-57569099C25C}" type="slidenum">
              <a:rPr lang="de-DE" smtClean="0"/>
              <a:pPr>
                <a:defRPr/>
              </a:pPr>
              <a:t>39</a:t>
            </a:fld>
            <a:endParaRPr lang="de-DE" smtClean="0"/>
          </a:p>
        </p:txBody>
      </p:sp>
      <p:sp>
        <p:nvSpPr>
          <p:cNvPr id="111619" name="Rectangle 2"/>
          <p:cNvSpPr>
            <a:spLocks noGrp="1" noRot="1" noChangeAspect="1" noChangeArrowheads="1" noTextEdit="1"/>
          </p:cNvSpPr>
          <p:nvPr>
            <p:ph type="sldImg"/>
          </p:nvPr>
        </p:nvSpPr>
        <p:spPr bwMode="auto">
          <a:xfrm>
            <a:off x="996950" y="730250"/>
            <a:ext cx="4865688" cy="3649663"/>
          </a:xfrm>
          <a:noFill/>
          <a:ln>
            <a:solidFill>
              <a:srgbClr val="000000"/>
            </a:solidFill>
            <a:miter lim="800000"/>
            <a:headEnd/>
            <a:tailEnd/>
          </a:ln>
        </p:spPr>
      </p:sp>
      <p:sp>
        <p:nvSpPr>
          <p:cNvPr id="111620" name="Rectangle 3"/>
          <p:cNvSpPr>
            <a:spLocks noGrp="1" noChangeArrowheads="1"/>
          </p:cNvSpPr>
          <p:nvPr>
            <p:ph type="body" idx="1"/>
          </p:nvPr>
        </p:nvSpPr>
        <p:spPr bwMode="auto">
          <a:xfrm>
            <a:off x="914401" y="4623911"/>
            <a:ext cx="5029200" cy="4380548"/>
          </a:xfrm>
          <a:noFill/>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180261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4217A0AE-42DE-4DD2-93CF-E08867F45D4F}" type="slidenum">
              <a:rPr lang="de-DE" smtClean="0"/>
              <a:pPr>
                <a:defRPr/>
              </a:pPr>
              <a:t>40</a:t>
            </a:fld>
            <a:endParaRPr lang="de-DE" smtClean="0"/>
          </a:p>
        </p:txBody>
      </p:sp>
      <p:sp>
        <p:nvSpPr>
          <p:cNvPr id="108547" name="Rectangle 2"/>
          <p:cNvSpPr>
            <a:spLocks noGrp="1" noRot="1" noChangeAspect="1" noChangeArrowheads="1" noTextEdit="1"/>
          </p:cNvSpPr>
          <p:nvPr>
            <p:ph type="sldImg"/>
          </p:nvPr>
        </p:nvSpPr>
        <p:spPr bwMode="auto">
          <a:xfrm>
            <a:off x="996950" y="730250"/>
            <a:ext cx="4865688" cy="3649663"/>
          </a:xfrm>
          <a:noFill/>
          <a:ln>
            <a:solidFill>
              <a:srgbClr val="000000"/>
            </a:solidFill>
            <a:miter lim="800000"/>
            <a:headEnd/>
            <a:tailEnd/>
          </a:ln>
        </p:spPr>
      </p:sp>
      <p:sp>
        <p:nvSpPr>
          <p:cNvPr id="108548" name="Rectangle 3"/>
          <p:cNvSpPr>
            <a:spLocks noGrp="1" noChangeArrowheads="1"/>
          </p:cNvSpPr>
          <p:nvPr>
            <p:ph type="body" idx="1"/>
          </p:nvPr>
        </p:nvSpPr>
        <p:spPr bwMode="auto">
          <a:xfrm>
            <a:off x="914401" y="4623911"/>
            <a:ext cx="5029200" cy="4380548"/>
          </a:xfrm>
          <a:noFill/>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377670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763520">
              <a:defRPr sz="2400">
                <a:solidFill>
                  <a:schemeClr val="tx1"/>
                </a:solidFill>
                <a:latin typeface="Times New Roman" pitchFamily="18" charset="0"/>
                <a:ea typeface="ＭＳ Ｐゴシック" pitchFamily="34" charset="-128"/>
              </a:defRPr>
            </a:lvl1pPr>
            <a:lvl2pPr marL="742883" indent="-285725" defTabSz="763520">
              <a:defRPr sz="2400">
                <a:solidFill>
                  <a:schemeClr val="tx1"/>
                </a:solidFill>
                <a:latin typeface="Times New Roman" pitchFamily="18" charset="0"/>
                <a:ea typeface="ＭＳ Ｐゴシック" pitchFamily="34" charset="-128"/>
              </a:defRPr>
            </a:lvl2pPr>
            <a:lvl3pPr marL="1142898" indent="-228580" defTabSz="763520">
              <a:defRPr sz="2400">
                <a:solidFill>
                  <a:schemeClr val="tx1"/>
                </a:solidFill>
                <a:latin typeface="Times New Roman" pitchFamily="18" charset="0"/>
                <a:ea typeface="ＭＳ Ｐゴシック" pitchFamily="34" charset="-128"/>
              </a:defRPr>
            </a:lvl3pPr>
            <a:lvl4pPr marL="1600057" indent="-228580" defTabSz="763520">
              <a:defRPr sz="2400">
                <a:solidFill>
                  <a:schemeClr val="tx1"/>
                </a:solidFill>
                <a:latin typeface="Times New Roman" pitchFamily="18" charset="0"/>
                <a:ea typeface="ＭＳ Ｐゴシック" pitchFamily="34" charset="-128"/>
              </a:defRPr>
            </a:lvl4pPr>
            <a:lvl5pPr marL="2057217" indent="-228580" defTabSz="763520">
              <a:defRPr sz="2400">
                <a:solidFill>
                  <a:schemeClr val="tx1"/>
                </a:solidFill>
                <a:latin typeface="Times New Roman" pitchFamily="18" charset="0"/>
                <a:ea typeface="ＭＳ Ｐゴシック" pitchFamily="34" charset="-128"/>
              </a:defRPr>
            </a:lvl5pPr>
            <a:lvl6pPr marL="2514376"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536"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694"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854" indent="-228580" defTabSz="76352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2B77F43-60BE-4E2C-9ECA-774DC50CDAB7}" type="slidenum">
              <a:rPr lang="en-US" sz="1000"/>
              <a:pPr/>
              <a:t>2</a:t>
            </a:fld>
            <a:endParaRPr lang="en-US" sz="1000"/>
          </a:p>
        </p:txBody>
      </p:sp>
      <p:sp>
        <p:nvSpPr>
          <p:cNvPr id="93187" name="Rectangle 2"/>
          <p:cNvSpPr>
            <a:spLocks noGrp="1" noRot="1" noChangeAspect="1" noChangeArrowheads="1" noTextEdit="1"/>
          </p:cNvSpPr>
          <p:nvPr>
            <p:ph type="sldImg"/>
          </p:nvPr>
        </p:nvSpPr>
        <p:spPr bwMode="auto">
          <a:xfrm>
            <a:off x="479425" y="768350"/>
            <a:ext cx="6138863" cy="383857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93188" name="Rectangle 3"/>
          <p:cNvSpPr>
            <a:spLocks noGrp="1" noChangeArrowheads="1"/>
          </p:cNvSpPr>
          <p:nvPr>
            <p:ph type="body" idx="1"/>
          </p:nvPr>
        </p:nvSpPr>
        <p:spPr bwMode="auto">
          <a:xfrm>
            <a:off x="709614" y="4862513"/>
            <a:ext cx="5680075" cy="46037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AU" dirty="0"/>
          </a:p>
        </p:txBody>
      </p:sp>
    </p:spTree>
    <p:extLst>
      <p:ext uri="{BB962C8B-B14F-4D97-AF65-F5344CB8AC3E}">
        <p14:creationId xmlns:p14="http://schemas.microsoft.com/office/powerpoint/2010/main" val="2294225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p:txBody>
          <a:bodyPr/>
          <a:lstStyle/>
          <a:p>
            <a:pPr>
              <a:defRPr/>
            </a:pPr>
            <a:fld id="{2FE3D283-17BA-4B6C-A4B2-231BFDB93211}" type="slidenum">
              <a:rPr lang="de-DE" smtClean="0"/>
              <a:pPr>
                <a:defRPr/>
              </a:pPr>
              <a:t>41</a:t>
            </a:fld>
            <a:endParaRPr lang="de-DE" smtClean="0"/>
          </a:p>
        </p:txBody>
      </p:sp>
      <p:sp>
        <p:nvSpPr>
          <p:cNvPr id="110595" name="Rectangle 2"/>
          <p:cNvSpPr>
            <a:spLocks noGrp="1" noRot="1" noChangeAspect="1" noChangeArrowheads="1" noTextEdit="1"/>
          </p:cNvSpPr>
          <p:nvPr>
            <p:ph type="sldImg"/>
          </p:nvPr>
        </p:nvSpPr>
        <p:spPr bwMode="auto">
          <a:xfrm>
            <a:off x="996950" y="730250"/>
            <a:ext cx="4865688" cy="3649663"/>
          </a:xfrm>
          <a:noFill/>
          <a:ln>
            <a:solidFill>
              <a:srgbClr val="000000"/>
            </a:solidFill>
            <a:miter lim="800000"/>
            <a:headEnd/>
            <a:tailEnd/>
          </a:ln>
        </p:spPr>
      </p:sp>
      <p:sp>
        <p:nvSpPr>
          <p:cNvPr id="110596" name="Rectangle 3"/>
          <p:cNvSpPr>
            <a:spLocks noGrp="1" noChangeArrowheads="1"/>
          </p:cNvSpPr>
          <p:nvPr>
            <p:ph type="body" idx="1"/>
          </p:nvPr>
        </p:nvSpPr>
        <p:spPr bwMode="auto">
          <a:xfrm>
            <a:off x="914401" y="4623911"/>
            <a:ext cx="5029200" cy="4380548"/>
          </a:xfrm>
          <a:noFill/>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11431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p>
            <a:pPr>
              <a:buFont typeface="Times New Roman" charset="0"/>
              <a:buNone/>
              <a:defRPr/>
            </a:pPr>
            <a:endParaRPr lang="en-US"/>
          </a:p>
        </p:txBody>
      </p:sp>
      <p:sp>
        <p:nvSpPr>
          <p:cNvPr id="51204" name="Slide Number Placeholder 3"/>
          <p:cNvSpPr>
            <a:spLocks noGrp="1"/>
          </p:cNvSpPr>
          <p:nvPr>
            <p:ph type="sldNum" sz="quarter"/>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632D83CB-D02B-4570-8611-155A659B2806}" type="slidenum">
              <a:rPr lang="et-EE" altLang="en-US" sz="1400">
                <a:latin typeface="Times New Roman" panose="02020603050405020304" pitchFamily="18" charset="0"/>
              </a:rPr>
              <a:pPr eaLnBrk="1"/>
              <a:t>43</a:t>
            </a:fld>
            <a:endParaRPr lang="et-EE" altLang="en-US" sz="1400">
              <a:latin typeface="Times New Roman" panose="02020603050405020304" pitchFamily="18" charset="0"/>
            </a:endParaRPr>
          </a:p>
        </p:txBody>
      </p:sp>
    </p:spTree>
    <p:extLst>
      <p:ext uri="{BB962C8B-B14F-4D97-AF65-F5344CB8AC3E}">
        <p14:creationId xmlns:p14="http://schemas.microsoft.com/office/powerpoint/2010/main" val="1788087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DB91FB-2CFA-42BF-849A-15A1EA4EE2EF}" type="slidenum">
              <a:rPr lang="en-AU" smtClean="0"/>
              <a:t>48</a:t>
            </a:fld>
            <a:endParaRPr lang="en-AU"/>
          </a:p>
        </p:txBody>
      </p:sp>
    </p:spTree>
    <p:extLst>
      <p:ext uri="{BB962C8B-B14F-4D97-AF65-F5344CB8AC3E}">
        <p14:creationId xmlns:p14="http://schemas.microsoft.com/office/powerpoint/2010/main" val="3521700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C75BD-DC2C-4C4C-B667-50357528C2EC}" type="slidenum">
              <a:rPr lang="en-AU" smtClean="0"/>
              <a:pPr/>
              <a:t>52</a:t>
            </a:fld>
            <a:endParaRPr lang="en-AU"/>
          </a:p>
        </p:txBody>
      </p:sp>
    </p:spTree>
    <p:extLst>
      <p:ext uri="{BB962C8B-B14F-4D97-AF65-F5344CB8AC3E}">
        <p14:creationId xmlns:p14="http://schemas.microsoft.com/office/powerpoint/2010/main" val="2025886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C75BD-DC2C-4C4C-B667-50357528C2EC}" type="slidenum">
              <a:rPr lang="en-AU" smtClean="0"/>
              <a:pPr/>
              <a:t>54</a:t>
            </a:fld>
            <a:endParaRPr lang="en-AU"/>
          </a:p>
        </p:txBody>
      </p:sp>
    </p:spTree>
    <p:extLst>
      <p:ext uri="{BB962C8B-B14F-4D97-AF65-F5344CB8AC3E}">
        <p14:creationId xmlns:p14="http://schemas.microsoft.com/office/powerpoint/2010/main" val="1431098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57</a:t>
            </a:fld>
            <a:endParaRPr lang="de-AT" dirty="0"/>
          </a:p>
        </p:txBody>
      </p:sp>
    </p:spTree>
    <p:extLst>
      <p:ext uri="{BB962C8B-B14F-4D97-AF65-F5344CB8AC3E}">
        <p14:creationId xmlns:p14="http://schemas.microsoft.com/office/powerpoint/2010/main" val="1760677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63</a:t>
            </a:fld>
            <a:endParaRPr lang="de-AT" dirty="0"/>
          </a:p>
        </p:txBody>
      </p:sp>
    </p:spTree>
    <p:extLst>
      <p:ext uri="{BB962C8B-B14F-4D97-AF65-F5344CB8AC3E}">
        <p14:creationId xmlns:p14="http://schemas.microsoft.com/office/powerpoint/2010/main" val="3487732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statement characterizes the </a:t>
            </a:r>
            <a:r>
              <a:rPr lang="en-US" baseline="0" dirty="0" smtClean="0"/>
              <a:t>behavior observed in the log but not in the model: in the model, task C is compulsory, while in the log C is skippable</a:t>
            </a:r>
          </a:p>
          <a:p>
            <a:r>
              <a:rPr lang="en-US" baseline="0" dirty="0" smtClean="0"/>
              <a:t>The second statement characterizes the behavior observed in the model but not in the log</a:t>
            </a:r>
          </a:p>
          <a:p>
            <a:endParaRPr lang="en-US" baseline="0" dirty="0" smtClean="0"/>
          </a:p>
          <a:p>
            <a:r>
              <a:rPr lang="en-US" baseline="0" dirty="0" smtClean="0"/>
              <a:t>Trace alignment would produce two optimal alignments:</a:t>
            </a:r>
          </a:p>
          <a:p>
            <a:r>
              <a:rPr lang="en-US" baseline="0" dirty="0" smtClean="0"/>
              <a:t>One between ABDEH of the log and ABCDHE of the model, the other between ABDFH of the log and ABCDFH of the model. From this one can infer that task C is optional in the log (move on log only). </a:t>
            </a:r>
          </a:p>
          <a:p>
            <a:endParaRPr lang="en-US" baseline="0" dirty="0" smtClean="0"/>
          </a:p>
          <a:p>
            <a:r>
              <a:rPr lang="en-US" baseline="0" dirty="0" smtClean="0"/>
              <a:t>1) However the number of misaligned traces is often very large, rendering this inference quite hard in practice. Visualizations, e.g. on top of Petri net, and at an aggregate level, can help, but fundamentally the problem is that trace alignment provides feedback at the level of individual traces, not at the level of behavioral relations observed in the log but not captured in the model.</a:t>
            </a:r>
          </a:p>
          <a:p>
            <a:endParaRPr lang="en-US" baseline="0" dirty="0" smtClean="0"/>
          </a:p>
          <a:p>
            <a:r>
              <a:rPr lang="en-US" dirty="0" smtClean="0"/>
              <a:t>2) Moreover, trace</a:t>
            </a:r>
            <a:r>
              <a:rPr lang="en-US" baseline="0" dirty="0" smtClean="0"/>
              <a:t> alignment would detect that there is escaping behavior starting with “Request addition information” at a trace prefix finishing with “Notify rejection”, but it will not identify that the extra behavior includes tasks IG and that IGDF is behavior that can be repeated in the model but not in the log. For example, task “Assess application” can be repeated in the model but not in the log.</a:t>
            </a:r>
            <a:endParaRPr lang="en-US" dirty="0"/>
          </a:p>
        </p:txBody>
      </p:sp>
      <p:sp>
        <p:nvSpPr>
          <p:cNvPr id="4" name="Slide Number Placeholder 3"/>
          <p:cNvSpPr>
            <a:spLocks noGrp="1"/>
          </p:cNvSpPr>
          <p:nvPr>
            <p:ph type="sldNum" sz="quarter" idx="10"/>
          </p:nvPr>
        </p:nvSpPr>
        <p:spPr/>
        <p:txBody>
          <a:bodyPr/>
          <a:lstStyle/>
          <a:p>
            <a:fld id="{E05D3B9F-B42B-4A6E-BC0F-C9171B8A7F70}" type="slidenum">
              <a:rPr lang="en-AU" smtClean="0"/>
              <a:t>65</a:t>
            </a:fld>
            <a:endParaRPr lang="en-AU"/>
          </a:p>
        </p:txBody>
      </p:sp>
    </p:spTree>
    <p:extLst>
      <p:ext uri="{BB962C8B-B14F-4D97-AF65-F5344CB8AC3E}">
        <p14:creationId xmlns:p14="http://schemas.microsoft.com/office/powerpoint/2010/main" val="1491552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67</a:t>
            </a:fld>
            <a:endParaRPr lang="de-AT" dirty="0"/>
          </a:p>
        </p:txBody>
      </p:sp>
    </p:spTree>
    <p:extLst>
      <p:ext uri="{BB962C8B-B14F-4D97-AF65-F5344CB8AC3E}">
        <p14:creationId xmlns:p14="http://schemas.microsoft.com/office/powerpoint/2010/main" val="2890409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pPr marL="360000">
              <a:spcBef>
                <a:spcPts val="0"/>
              </a:spcBef>
              <a:buClr>
                <a:srgbClr val="DC9E1F"/>
              </a:buClr>
            </a:pPr>
            <a:endParaRPr lang="en-AU" dirty="0"/>
          </a:p>
        </p:txBody>
      </p:sp>
      <p:sp>
        <p:nvSpPr>
          <p:cNvPr id="27652" name="Slide Number Placeholder 3"/>
          <p:cNvSpPr>
            <a:spLocks noGrp="1"/>
          </p:cNvSpPr>
          <p:nvPr>
            <p:ph type="sldNum" sz="quarter" idx="5"/>
          </p:nvPr>
        </p:nvSpPr>
        <p:spPr>
          <a:noFill/>
        </p:spPr>
        <p:txBody>
          <a:bodyPr/>
          <a:lstStyle/>
          <a:p>
            <a:fld id="{F34675EA-E3A2-4078-8272-7938DF33C62D}" type="slidenum">
              <a:rPr lang="en-AU" smtClean="0">
                <a:solidFill>
                  <a:prstClr val="black"/>
                </a:solidFill>
                <a:latin typeface="Arial" pitchFamily="34" charset="0"/>
              </a:rPr>
              <a:pPr/>
              <a:t>68</a:t>
            </a:fld>
            <a:endParaRPr lang="en-AU" dirty="0" smtClean="0">
              <a:solidFill>
                <a:prstClr val="black"/>
              </a:solidFill>
              <a:latin typeface="Arial" pitchFamily="34" charset="0"/>
            </a:endParaRPr>
          </a:p>
        </p:txBody>
      </p:sp>
    </p:spTree>
    <p:extLst>
      <p:ext uri="{BB962C8B-B14F-4D97-AF65-F5344CB8AC3E}">
        <p14:creationId xmlns:p14="http://schemas.microsoft.com/office/powerpoint/2010/main" val="34850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300" dirty="0"/>
              <a:t>This is achieved by analyzing live event streams or historical data from Databases (commonly known as process execution event logs) in order to produce a number of artifacts, which are the results of monitoring and controlling, and can take the form of dashboards, alerts &amp; reports or sophisticated process analytics.</a:t>
            </a:r>
          </a:p>
          <a:p>
            <a:pPr rtl="0"/>
            <a:endParaRPr lang="en-US" sz="1300" dirty="0"/>
          </a:p>
          <a:p>
            <a:pPr rtl="0"/>
            <a:r>
              <a:rPr lang="en-US" sz="1300" dirty="0"/>
              <a:t>---</a:t>
            </a:r>
            <a:br>
              <a:rPr lang="en-US" sz="1300" dirty="0"/>
            </a:br>
            <a:endParaRPr lang="en-US" sz="1300" dirty="0"/>
          </a:p>
          <a:p>
            <a:pPr rtl="0"/>
            <a:r>
              <a:rPr lang="en-US" sz="1300" dirty="0"/>
              <a:t>Based on these trends, Forrester and Gartner Group are both calling for a new kind of technology management at the process level: e-business process monitoring. The justification for this call is that in e-business environments, automatic interpretation and routing of online information about the status of business process execution will become routine, and messages automatically deriving from inside the company will seamlessly integrate with those from business partners. </a:t>
            </a:r>
          </a:p>
          <a:p>
            <a:pPr rtl="0"/>
            <a:r>
              <a:rPr lang="en-US" sz="1300" dirty="0"/>
              <a:t>Established online brands are already starting to integrate external services. Take the example of Sony Corp., which recently announced a new credit card, mileage program, and online bank. For the online Sony customer, the lines separating the different business divisions of Sony and its partnering bank are no longer visible. Thus, IT service management for such complex services has to guarantee the continuity of business processes regardless of the business unit or service partner performing the action. Only better communication and information integration can achieve this goal. </a:t>
            </a:r>
            <a:endParaRPr lang="en-US" sz="1300" b="1" dirty="0"/>
          </a:p>
          <a:p>
            <a:endParaRPr lang="en-AU" dirty="0"/>
          </a:p>
        </p:txBody>
      </p:sp>
      <p:sp>
        <p:nvSpPr>
          <p:cNvPr id="4" name="Slide Number Placeholder 3"/>
          <p:cNvSpPr>
            <a:spLocks noGrp="1"/>
          </p:cNvSpPr>
          <p:nvPr>
            <p:ph type="sldNum" sz="quarter" idx="10"/>
          </p:nvPr>
        </p:nvSpPr>
        <p:spPr/>
        <p:txBody>
          <a:bodyPr/>
          <a:lstStyle/>
          <a:p>
            <a:fld id="{6385492D-BF3E-4A32-8540-22F4AC12794D}" type="slidenum">
              <a:rPr lang="en-AU" smtClean="0">
                <a:solidFill>
                  <a:prstClr val="black"/>
                </a:solidFill>
              </a:rPr>
              <a:pPr/>
              <a:t>3</a:t>
            </a:fld>
            <a:endParaRPr lang="en-AU">
              <a:solidFill>
                <a:prstClr val="black"/>
              </a:solidFill>
            </a:endParaRPr>
          </a:p>
        </p:txBody>
      </p:sp>
    </p:spTree>
    <p:extLst>
      <p:ext uri="{BB962C8B-B14F-4D97-AF65-F5344CB8AC3E}">
        <p14:creationId xmlns:p14="http://schemas.microsoft.com/office/powerpoint/2010/main" val="188162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pPr marL="360000">
              <a:spcBef>
                <a:spcPts val="0"/>
              </a:spcBef>
              <a:buClr>
                <a:srgbClr val="DC9E1F"/>
              </a:buClr>
            </a:pPr>
            <a:endParaRPr lang="en-AU" dirty="0"/>
          </a:p>
        </p:txBody>
      </p:sp>
      <p:sp>
        <p:nvSpPr>
          <p:cNvPr id="27652" name="Slide Number Placeholder 3"/>
          <p:cNvSpPr>
            <a:spLocks noGrp="1"/>
          </p:cNvSpPr>
          <p:nvPr>
            <p:ph type="sldNum" sz="quarter" idx="5"/>
          </p:nvPr>
        </p:nvSpPr>
        <p:spPr>
          <a:noFill/>
        </p:spPr>
        <p:txBody>
          <a:bodyPr/>
          <a:lstStyle/>
          <a:p>
            <a:fld id="{F34675EA-E3A2-4078-8272-7938DF33C62D}" type="slidenum">
              <a:rPr lang="en-AU" smtClean="0">
                <a:solidFill>
                  <a:prstClr val="black"/>
                </a:solidFill>
                <a:latin typeface="Arial" pitchFamily="34" charset="0"/>
              </a:rPr>
              <a:pPr/>
              <a:t>69</a:t>
            </a:fld>
            <a:endParaRPr lang="en-AU" dirty="0" smtClean="0">
              <a:solidFill>
                <a:prstClr val="black"/>
              </a:solidFill>
              <a:latin typeface="Arial" pitchFamily="34" charset="0"/>
            </a:endParaRPr>
          </a:p>
        </p:txBody>
      </p:sp>
    </p:spTree>
    <p:extLst>
      <p:ext uri="{BB962C8B-B14F-4D97-AF65-F5344CB8AC3E}">
        <p14:creationId xmlns:p14="http://schemas.microsoft.com/office/powerpoint/2010/main" val="535234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Fair enough, our</a:t>
            </a:r>
            <a:r>
              <a:rPr lang="en-US" baseline="0" dirty="0" smtClean="0"/>
              <a:t> output is intuitively more interpretable, but let’s actually evaluate it. </a:t>
            </a:r>
            <a:endParaRPr lang="en-US" dirty="0" smtClean="0"/>
          </a:p>
          <a:p>
            <a:endParaRPr lang="en-AU" dirty="0"/>
          </a:p>
        </p:txBody>
      </p:sp>
      <p:sp>
        <p:nvSpPr>
          <p:cNvPr id="4" name="Slide Number Placeholder 3"/>
          <p:cNvSpPr>
            <a:spLocks noGrp="1"/>
          </p:cNvSpPr>
          <p:nvPr>
            <p:ph type="sldNum" sz="quarter" idx="10"/>
          </p:nvPr>
        </p:nvSpPr>
        <p:spPr/>
        <p:txBody>
          <a:bodyPr/>
          <a:lstStyle/>
          <a:p>
            <a:fld id="{41515D17-50B9-4015-97D6-0897384C7E61}" type="slidenum">
              <a:rPr lang="en-AU" smtClean="0">
                <a:solidFill>
                  <a:prstClr val="black"/>
                </a:solidFill>
              </a:rPr>
              <a:pPr/>
              <a:t>70</a:t>
            </a:fld>
            <a:endParaRPr lang="en-AU">
              <a:solidFill>
                <a:prstClr val="black"/>
              </a:solidFill>
            </a:endParaRPr>
          </a:p>
        </p:txBody>
      </p:sp>
    </p:spTree>
    <p:extLst>
      <p:ext uri="{BB962C8B-B14F-4D97-AF65-F5344CB8AC3E}">
        <p14:creationId xmlns:p14="http://schemas.microsoft.com/office/powerpoint/2010/main" val="3698318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71</a:t>
            </a:fld>
            <a:endParaRPr lang="de-AT" dirty="0"/>
          </a:p>
        </p:txBody>
      </p:sp>
    </p:spTree>
    <p:extLst>
      <p:ext uri="{BB962C8B-B14F-4D97-AF65-F5344CB8AC3E}">
        <p14:creationId xmlns:p14="http://schemas.microsoft.com/office/powerpoint/2010/main" val="789372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C8AF31AE-AEAF-47F8-84B1-6AD6905B4BE1}" type="slidenum">
              <a:rPr lang="en-US">
                <a:solidFill>
                  <a:prstClr val="black"/>
                </a:solidFill>
              </a:rPr>
              <a:pPr/>
              <a:t>73</a:t>
            </a:fld>
            <a:endParaRPr lang="en-US">
              <a:solidFill>
                <a:prstClr val="black"/>
              </a:solidFill>
            </a:endParaRPr>
          </a:p>
        </p:txBody>
      </p:sp>
      <p:sp>
        <p:nvSpPr>
          <p:cNvPr id="41987" name="Rectangle 2"/>
          <p:cNvSpPr>
            <a:spLocks noGrp="1" noRot="1" noChangeAspect="1" noChangeArrowheads="1" noTextEdit="1"/>
          </p:cNvSpPr>
          <p:nvPr>
            <p:ph type="sldImg"/>
          </p:nvPr>
        </p:nvSpPr>
        <p:spPr>
          <a:xfrm>
            <a:off x="1143000" y="685800"/>
            <a:ext cx="4572000" cy="3429000"/>
          </a:xfrm>
          <a:ln/>
        </p:spPr>
      </p:sp>
      <p:sp>
        <p:nvSpPr>
          <p:cNvPr id="41988" name="Rectangle 3"/>
          <p:cNvSpPr>
            <a:spLocks noGrp="1" noChangeArrowheads="1"/>
          </p:cNvSpPr>
          <p:nvPr>
            <p:ph type="body" idx="1"/>
          </p:nvPr>
        </p:nvSpPr>
        <p:spPr>
          <a:noFill/>
          <a:ln/>
        </p:spPr>
        <p:txBody>
          <a:bodyPr/>
          <a:lstStyle/>
          <a:p>
            <a:r>
              <a:rPr lang="en-US" sz="1200" kern="1200" dirty="0" err="1" smtClean="0">
                <a:solidFill>
                  <a:schemeClr val="tx1"/>
                </a:solidFill>
                <a:effectLst/>
                <a:latin typeface="+mn-lt"/>
                <a:ea typeface="+mn-ea"/>
                <a:cs typeface="+mn-cs"/>
              </a:rPr>
              <a:t>Suncorp</a:t>
            </a:r>
            <a:r>
              <a:rPr lang="en-US" sz="1200" kern="1200" dirty="0" smtClean="0">
                <a:solidFill>
                  <a:schemeClr val="tx1"/>
                </a:solidFill>
                <a:effectLst/>
                <a:latin typeface="+mn-lt"/>
                <a:ea typeface="+mn-ea"/>
                <a:cs typeface="+mn-cs"/>
              </a:rPr>
              <a:t> Group includes leading general insurance, banking, life </a:t>
            </a:r>
          </a:p>
          <a:p>
            <a:r>
              <a:rPr lang="en-US" sz="1200" kern="1200" dirty="0" smtClean="0">
                <a:solidFill>
                  <a:schemeClr val="tx1"/>
                </a:solidFill>
                <a:effectLst/>
                <a:latin typeface="+mn-lt"/>
                <a:ea typeface="+mn-ea"/>
                <a:cs typeface="+mn-cs"/>
              </a:rPr>
              <a:t>insurance, superannuation and investment brands in Australia and New </a:t>
            </a:r>
          </a:p>
          <a:p>
            <a:r>
              <a:rPr lang="en-US" sz="1200" kern="1200" dirty="0" smtClean="0">
                <a:solidFill>
                  <a:schemeClr val="tx1"/>
                </a:solidFill>
                <a:effectLst/>
                <a:latin typeface="+mn-lt"/>
                <a:ea typeface="+mn-ea"/>
                <a:cs typeface="+mn-cs"/>
              </a:rPr>
              <a:t>Zealand. The Group has around 16,000 employees and relationships with </a:t>
            </a:r>
          </a:p>
          <a:p>
            <a:r>
              <a:rPr lang="en-US" sz="1200" kern="1200" dirty="0" smtClean="0">
                <a:solidFill>
                  <a:schemeClr val="tx1"/>
                </a:solidFill>
                <a:effectLst/>
                <a:latin typeface="+mn-lt"/>
                <a:ea typeface="+mn-ea"/>
                <a:cs typeface="+mn-cs"/>
              </a:rPr>
              <a:t>nine million customers. It is a Top 20 ASX listed company with over $93 billion in assets.</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Suncorp</a:t>
            </a:r>
            <a:r>
              <a:rPr lang="en-US" sz="1200" kern="1200" dirty="0" smtClean="0">
                <a:solidFill>
                  <a:schemeClr val="tx1"/>
                </a:solidFill>
                <a:effectLst/>
                <a:latin typeface="+mn-lt"/>
                <a:ea typeface="+mn-ea"/>
                <a:cs typeface="+mn-cs"/>
              </a:rPr>
              <a:t> has five core businesses: Personal Insurance; Commercial </a:t>
            </a:r>
          </a:p>
          <a:p>
            <a:r>
              <a:rPr lang="en-US" sz="1200" kern="1200" dirty="0" smtClean="0">
                <a:solidFill>
                  <a:schemeClr val="tx1"/>
                </a:solidFill>
                <a:effectLst/>
                <a:latin typeface="+mn-lt"/>
                <a:ea typeface="+mn-ea"/>
                <a:cs typeface="+mn-cs"/>
              </a:rPr>
              <a:t>Insurance; Vero New Zealand; Suncorp Bank and Suncorp Life. These are </a:t>
            </a:r>
          </a:p>
          <a:p>
            <a:r>
              <a:rPr lang="en-US" sz="1200" kern="1200" dirty="0" smtClean="0">
                <a:solidFill>
                  <a:schemeClr val="tx1"/>
                </a:solidFill>
                <a:effectLst/>
                <a:latin typeface="+mn-lt"/>
                <a:ea typeface="+mn-ea"/>
                <a:cs typeface="+mn-cs"/>
              </a:rPr>
              <a:t>supported by corporate and shared services divisions.</a:t>
            </a:r>
          </a:p>
          <a:p>
            <a:endParaRPr lang="en-AU" dirty="0"/>
          </a:p>
        </p:txBody>
      </p:sp>
    </p:spTree>
    <p:extLst>
      <p:ext uri="{BB962C8B-B14F-4D97-AF65-F5344CB8AC3E}">
        <p14:creationId xmlns:p14="http://schemas.microsoft.com/office/powerpoint/2010/main" val="1428685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C8AF31AE-AEAF-47F8-84B1-6AD6905B4BE1}" type="slidenum">
              <a:rPr lang="en-US">
                <a:solidFill>
                  <a:prstClr val="black"/>
                </a:solidFill>
              </a:rPr>
              <a:pPr/>
              <a:t>74</a:t>
            </a:fld>
            <a:endParaRPr lang="en-US">
              <a:solidFill>
                <a:prstClr val="black"/>
              </a:solidFill>
            </a:endParaRPr>
          </a:p>
        </p:txBody>
      </p:sp>
      <p:sp>
        <p:nvSpPr>
          <p:cNvPr id="41987" name="Rectangle 2"/>
          <p:cNvSpPr>
            <a:spLocks noGrp="1" noRot="1" noChangeAspect="1" noChangeArrowheads="1" noTextEdit="1"/>
          </p:cNvSpPr>
          <p:nvPr>
            <p:ph type="sldImg"/>
          </p:nvPr>
        </p:nvSpPr>
        <p:spPr>
          <a:xfrm>
            <a:off x="685800" y="685800"/>
            <a:ext cx="5486400" cy="3429000"/>
          </a:xfrm>
          <a:ln/>
        </p:spPr>
      </p:sp>
      <p:sp>
        <p:nvSpPr>
          <p:cNvPr id="41988" name="Rectangle 3"/>
          <p:cNvSpPr>
            <a:spLocks noGrp="1" noChangeArrowheads="1"/>
          </p:cNvSpPr>
          <p:nvPr>
            <p:ph type="body" idx="1"/>
          </p:nvPr>
        </p:nvSpPr>
        <p:spPr>
          <a:noFill/>
          <a:ln/>
        </p:spPr>
        <p:txBody>
          <a:bodyPr/>
          <a:lstStyle/>
          <a:p>
            <a:endParaRPr lang="en-AU" dirty="0"/>
          </a:p>
        </p:txBody>
      </p:sp>
    </p:spTree>
    <p:extLst>
      <p:ext uri="{BB962C8B-B14F-4D97-AF65-F5344CB8AC3E}">
        <p14:creationId xmlns:p14="http://schemas.microsoft.com/office/powerpoint/2010/main" val="1699118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pPr>
              <a:buFontTx/>
              <a:buNone/>
            </a:pPr>
            <a:r>
              <a:rPr lang="en-US" dirty="0" smtClean="0">
                <a:latin typeface="Arial" pitchFamily="34" charset="0"/>
              </a:rPr>
              <a:t>A Claims Process mining exercise. A powerful visual tool to display accurate</a:t>
            </a:r>
            <a:r>
              <a:rPr lang="en-US" baseline="0" dirty="0" smtClean="0">
                <a:latin typeface="Arial" pitchFamily="34" charset="0"/>
              </a:rPr>
              <a:t> findings from the analysis of claims </a:t>
            </a:r>
            <a:r>
              <a:rPr lang="en-US" baseline="0" dirty="0" err="1" smtClean="0">
                <a:latin typeface="Arial" pitchFamily="34" charset="0"/>
              </a:rPr>
              <a:t>behaviour</a:t>
            </a:r>
            <a:r>
              <a:rPr lang="en-US" baseline="0" dirty="0" smtClean="0">
                <a:latin typeface="Arial" pitchFamily="34" charset="0"/>
              </a:rPr>
              <a:t>.</a:t>
            </a:r>
            <a:endParaRPr lang="en-AU" dirty="0" smtClean="0">
              <a:latin typeface="Arial" pitchFamily="34" charset="0"/>
            </a:endParaRPr>
          </a:p>
          <a:p>
            <a:pPr>
              <a:buFontTx/>
              <a:buNone/>
            </a:pPr>
            <a:r>
              <a:rPr lang="en-AU" dirty="0" smtClean="0">
                <a:latin typeface="Arial" pitchFamily="34" charset="0"/>
              </a:rPr>
              <a:t>Here</a:t>
            </a:r>
            <a:r>
              <a:rPr lang="en-AU" baseline="0" dirty="0" smtClean="0">
                <a:latin typeface="Arial" pitchFamily="34" charset="0"/>
              </a:rPr>
              <a:t> are</a:t>
            </a:r>
            <a:r>
              <a:rPr lang="en-AU" dirty="0" smtClean="0">
                <a:latin typeface="Arial" pitchFamily="34" charset="0"/>
              </a:rPr>
              <a:t> 6786 claims,</a:t>
            </a:r>
            <a:r>
              <a:rPr lang="en-AU" baseline="0" dirty="0" smtClean="0">
                <a:latin typeface="Arial" pitchFamily="34" charset="0"/>
              </a:rPr>
              <a:t> from a period of 6 months</a:t>
            </a:r>
            <a:endParaRPr lang="en-AU" dirty="0" smtClean="0">
              <a:latin typeface="Arial" pitchFamily="34" charset="0"/>
            </a:endParaRPr>
          </a:p>
          <a:p>
            <a:pPr>
              <a:buFontTx/>
              <a:buChar char="-"/>
            </a:pPr>
            <a:r>
              <a:rPr lang="en-AU" dirty="0" smtClean="0">
                <a:latin typeface="Cambria" pitchFamily="18" charset="0"/>
              </a:rPr>
              <a:t> claims are considered simple</a:t>
            </a:r>
            <a:r>
              <a:rPr lang="en-AU" baseline="0" dirty="0" smtClean="0">
                <a:latin typeface="Cambria" pitchFamily="18" charset="0"/>
              </a:rPr>
              <a:t> </a:t>
            </a:r>
            <a:r>
              <a:rPr lang="en-AU" dirty="0" smtClean="0">
                <a:latin typeface="Cambria" pitchFamily="18" charset="0"/>
              </a:rPr>
              <a:t>if estimated to be less than x (indicated by the thick vertical line ) </a:t>
            </a:r>
            <a:r>
              <a:rPr lang="en-AU" baseline="0" dirty="0" smtClean="0">
                <a:latin typeface="Cambria" pitchFamily="18" charset="0"/>
              </a:rPr>
              <a:t> and within X number of days</a:t>
            </a:r>
            <a:r>
              <a:rPr lang="en-AU" dirty="0" smtClean="0">
                <a:latin typeface="Cambria" pitchFamily="18" charset="0"/>
              </a:rPr>
              <a:t> otherwise considered complex.</a:t>
            </a:r>
          </a:p>
          <a:p>
            <a:pPr>
              <a:buFontTx/>
              <a:buChar char="-"/>
            </a:pPr>
            <a:r>
              <a:rPr lang="en-AU" dirty="0" smtClean="0">
                <a:latin typeface="Cambria" pitchFamily="18" charset="0"/>
              </a:rPr>
              <a:t> Goal:      ‘simple and slow’ cases should be pushed down to become quicker</a:t>
            </a:r>
          </a:p>
          <a:p>
            <a:pPr>
              <a:buFontTx/>
              <a:buChar char="-"/>
            </a:pPr>
            <a:r>
              <a:rPr lang="en-AU" dirty="0" smtClean="0">
                <a:latin typeface="Cambria" pitchFamily="18" charset="0"/>
              </a:rPr>
              <a:t> We needed to understand what makes simple claims slow</a:t>
            </a:r>
            <a:r>
              <a:rPr lang="en-AU" baseline="0" dirty="0" smtClean="0">
                <a:latin typeface="Cambria" pitchFamily="18" charset="0"/>
              </a:rPr>
              <a:t> to complete.</a:t>
            </a:r>
            <a:endParaRPr lang="en-AU" dirty="0" smtClean="0">
              <a:latin typeface="Cambria" pitchFamily="18" charset="0"/>
            </a:endParaRPr>
          </a:p>
          <a:p>
            <a:pPr>
              <a:buFontTx/>
              <a:buChar char="-"/>
            </a:pPr>
            <a:r>
              <a:rPr lang="en-AU" dirty="0" smtClean="0">
                <a:latin typeface="Cambria" pitchFamily="18" charset="0"/>
              </a:rPr>
              <a:t> Our Approach: use process mining to discover the characteristics of ‘simple and quick’ cases vs ‘simple and slow’ cases.</a:t>
            </a:r>
          </a:p>
          <a:p>
            <a:pPr>
              <a:buFontTx/>
              <a:buChar char="-"/>
            </a:pPr>
            <a:endParaRPr lang="en-AU" dirty="0" smtClean="0">
              <a:latin typeface="Cambria" pitchFamily="18" charset="0"/>
            </a:endParaRPr>
          </a:p>
          <a:p>
            <a:pPr>
              <a:buFontTx/>
              <a:buChar char="-"/>
            </a:pPr>
            <a:r>
              <a:rPr lang="en-US" b="1" dirty="0" smtClean="0">
                <a:latin typeface="Arial" pitchFamily="34" charset="0"/>
              </a:rPr>
              <a:t>Imagine how much time and money this sort of exercise would automate and save, if all processes</a:t>
            </a:r>
            <a:r>
              <a:rPr lang="en-US" b="1" baseline="0" dirty="0" smtClean="0">
                <a:latin typeface="Arial" pitchFamily="34" charset="0"/>
              </a:rPr>
              <a:t> were mapped consistently.</a:t>
            </a:r>
            <a:endParaRPr lang="en-AU" b="1" dirty="0" smtClean="0">
              <a:latin typeface="Arial" pitchFamily="34" charset="0"/>
            </a:endParaRPr>
          </a:p>
        </p:txBody>
      </p:sp>
      <p:sp>
        <p:nvSpPr>
          <p:cNvPr id="27652" name="Slide Number Placeholder 3"/>
          <p:cNvSpPr>
            <a:spLocks noGrp="1"/>
          </p:cNvSpPr>
          <p:nvPr>
            <p:ph type="sldNum" sz="quarter" idx="5"/>
          </p:nvPr>
        </p:nvSpPr>
        <p:spPr>
          <a:noFill/>
        </p:spPr>
        <p:txBody>
          <a:bodyPr/>
          <a:lstStyle/>
          <a:p>
            <a:fld id="{F34675EA-E3A2-4078-8272-7938DF33C62D}" type="slidenum">
              <a:rPr lang="en-AU" smtClean="0">
                <a:solidFill>
                  <a:prstClr val="black"/>
                </a:solidFill>
                <a:latin typeface="Arial" pitchFamily="34" charset="0"/>
              </a:rPr>
              <a:pPr/>
              <a:t>75</a:t>
            </a:fld>
            <a:endParaRPr lang="en-AU" dirty="0" smtClean="0">
              <a:solidFill>
                <a:prstClr val="black"/>
              </a:solidFill>
              <a:latin typeface="Arial" pitchFamily="34" charset="0"/>
            </a:endParaRPr>
          </a:p>
        </p:txBody>
      </p:sp>
    </p:spTree>
    <p:extLst>
      <p:ext uri="{BB962C8B-B14F-4D97-AF65-F5344CB8AC3E}">
        <p14:creationId xmlns:p14="http://schemas.microsoft.com/office/powerpoint/2010/main" val="3166346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pPr marL="360000">
              <a:spcBef>
                <a:spcPts val="0"/>
              </a:spcBef>
              <a:buClr>
                <a:srgbClr val="DC9E1F"/>
              </a:buClr>
            </a:pPr>
            <a:endParaRPr lang="en-AU" dirty="0"/>
          </a:p>
        </p:txBody>
      </p:sp>
      <p:sp>
        <p:nvSpPr>
          <p:cNvPr id="27652" name="Slide Number Placeholder 3"/>
          <p:cNvSpPr>
            <a:spLocks noGrp="1"/>
          </p:cNvSpPr>
          <p:nvPr>
            <p:ph type="sldNum" sz="quarter" idx="5"/>
          </p:nvPr>
        </p:nvSpPr>
        <p:spPr>
          <a:noFill/>
        </p:spPr>
        <p:txBody>
          <a:bodyPr/>
          <a:lstStyle/>
          <a:p>
            <a:fld id="{F34675EA-E3A2-4078-8272-7938DF33C62D}" type="slidenum">
              <a:rPr lang="en-AU" smtClean="0">
                <a:solidFill>
                  <a:prstClr val="black"/>
                </a:solidFill>
                <a:latin typeface="Arial" pitchFamily="34" charset="0"/>
              </a:rPr>
              <a:pPr/>
              <a:t>76</a:t>
            </a:fld>
            <a:endParaRPr lang="en-AU" dirty="0" smtClean="0">
              <a:solidFill>
                <a:prstClr val="black"/>
              </a:solidFill>
              <a:latin typeface="Arial" pitchFamily="34" charset="0"/>
            </a:endParaRPr>
          </a:p>
        </p:txBody>
      </p:sp>
    </p:spTree>
    <p:extLst>
      <p:ext uri="{BB962C8B-B14F-4D97-AF65-F5344CB8AC3E}">
        <p14:creationId xmlns:p14="http://schemas.microsoft.com/office/powerpoint/2010/main" val="564843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i="1" kern="1200" dirty="0" smtClean="0">
                <a:solidFill>
                  <a:schemeClr val="tx1"/>
                </a:solidFill>
                <a:effectLst/>
                <a:latin typeface="+mn-lt"/>
                <a:ea typeface="+mn-ea"/>
                <a:cs typeface="+mn-cs"/>
              </a:rPr>
              <a:t>Pianificazione e giustificazione</a:t>
            </a:r>
            <a:endParaRPr lang="en-AU" sz="1200" b="1" i="1"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Prima di tutto bisogna chiarire la natura del problema e distillare una serie di interrogativi di business per i quali si vuole ottenere una risposta attraverso un’analisi di </a:t>
            </a:r>
            <a:r>
              <a:rPr lang="it-IT" sz="1200" kern="1200" dirty="0" err="1" smtClean="0">
                <a:solidFill>
                  <a:schemeClr val="tx1"/>
                </a:solidFill>
                <a:effectLst/>
                <a:latin typeface="+mn-lt"/>
                <a:ea typeface="+mn-ea"/>
                <a:cs typeface="+mn-cs"/>
              </a:rPr>
              <a:t>process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mining</a:t>
            </a:r>
            <a:r>
              <a:rPr lang="it-IT" sz="1200" kern="1200" dirty="0" smtClean="0">
                <a:solidFill>
                  <a:schemeClr val="tx1"/>
                </a:solidFill>
                <a:effectLst/>
                <a:latin typeface="+mn-lt"/>
                <a:ea typeface="+mn-ea"/>
                <a:cs typeface="+mn-cs"/>
              </a:rPr>
              <a:t>. Per esempio, nel caso di </a:t>
            </a:r>
            <a:r>
              <a:rPr lang="it-IT" sz="1200" kern="1200" dirty="0" err="1" smtClean="0">
                <a:solidFill>
                  <a:schemeClr val="tx1"/>
                </a:solidFill>
                <a:effectLst/>
                <a:latin typeface="+mn-lt"/>
                <a:ea typeface="+mn-ea"/>
                <a:cs typeface="+mn-cs"/>
              </a:rPr>
              <a:t>Suncorp</a:t>
            </a:r>
            <a:r>
              <a:rPr lang="it-IT" sz="1200" kern="1200" dirty="0" smtClean="0">
                <a:solidFill>
                  <a:schemeClr val="tx1"/>
                </a:solidFill>
                <a:effectLst/>
                <a:latin typeface="+mn-lt"/>
                <a:ea typeface="+mn-ea"/>
                <a:cs typeface="+mn-cs"/>
              </a:rPr>
              <a:t> la domanda era </a:t>
            </a:r>
            <a:r>
              <a:rPr lang="it-IT" sz="1200" i="1" kern="1200" dirty="0" smtClean="0">
                <a:solidFill>
                  <a:schemeClr val="tx1"/>
                </a:solidFill>
                <a:effectLst/>
                <a:latin typeface="+mn-lt"/>
                <a:ea typeface="+mn-ea"/>
                <a:cs typeface="+mn-cs"/>
              </a:rPr>
              <a:t>”Perché alcune denunce di danno, seppur di natura semplice, vengono processate in tempi lunghi?”</a:t>
            </a:r>
            <a:r>
              <a:rPr lang="it-IT" sz="1200" kern="1200" dirty="0" smtClean="0">
                <a:solidFill>
                  <a:schemeClr val="tx1"/>
                </a:solidFill>
                <a:effectLst/>
                <a:latin typeface="+mn-lt"/>
                <a:ea typeface="+mn-ea"/>
                <a:cs typeface="+mn-cs"/>
              </a:rPr>
              <a:t>. In base a questi interrogativi, si selezionano i processi coinvolti (per es., nel caso </a:t>
            </a:r>
            <a:r>
              <a:rPr lang="it-IT" sz="1200" kern="1200" dirty="0" err="1" smtClean="0">
                <a:solidFill>
                  <a:schemeClr val="tx1"/>
                </a:solidFill>
                <a:effectLst/>
                <a:latin typeface="+mn-lt"/>
                <a:ea typeface="+mn-ea"/>
                <a:cs typeface="+mn-cs"/>
              </a:rPr>
              <a:t>Suncorp</a:t>
            </a:r>
            <a:r>
              <a:rPr lang="it-IT" sz="1200" kern="1200" dirty="0" smtClean="0">
                <a:solidFill>
                  <a:schemeClr val="tx1"/>
                </a:solidFill>
                <a:effectLst/>
                <a:latin typeface="+mn-lt"/>
                <a:ea typeface="+mn-ea"/>
                <a:cs typeface="+mn-cs"/>
              </a:rPr>
              <a:t>, questo era il processo per la gestione di denunce di danno aziendali), e si pianifica la durata del progetto. Questa fase coinvolge uno o più analisti di business, tipicamente coordinati dal loro manager.</a:t>
            </a:r>
            <a:endParaRPr lang="en-AU"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it-IT" sz="1200" b="1" i="1" kern="1200" dirty="0" smtClean="0">
                <a:solidFill>
                  <a:schemeClr val="tx1"/>
                </a:solidFill>
                <a:effectLst/>
                <a:latin typeface="+mn-lt"/>
                <a:ea typeface="+mn-ea"/>
                <a:cs typeface="+mn-cs"/>
              </a:rPr>
              <a:t>1. Estrazione e preparazione dei dati</a:t>
            </a:r>
            <a:endParaRPr lang="en-AU" sz="1200" b="1" i="1"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Gli interrogativi di business vengono poi utilizzati per selezione i sistemi IT coinvolti nei processi sotto analisi, e quindi i log da estrarre da questi sistemi. Si procede quindi con l’estrazione dei dati, che vengono poi preparati per l’analisi attraverso un’opportuna pulizia e filtraggio (per esempio per rimuovere eventi/istanze di processo non rilevanti). In questa fase è necessario l’intervento di un amministratore di sistema che conosce bene i sistemi IT, per l’estrazione dei dati.</a:t>
            </a:r>
            <a:endParaRPr lang="en-AU" sz="1200" kern="1200" dirty="0" smtClean="0">
              <a:solidFill>
                <a:schemeClr val="tx1"/>
              </a:solidFill>
              <a:effectLst/>
              <a:latin typeface="+mn-lt"/>
              <a:ea typeface="+mn-ea"/>
              <a:cs typeface="+mn-cs"/>
            </a:endParaRPr>
          </a:p>
          <a:p>
            <a:r>
              <a:rPr lang="it-IT" sz="1200" b="1" i="1" kern="1200" dirty="0" smtClean="0">
                <a:solidFill>
                  <a:schemeClr val="tx1"/>
                </a:solidFill>
                <a:effectLst/>
                <a:latin typeface="+mn-lt"/>
                <a:ea typeface="+mn-ea"/>
                <a:cs typeface="+mn-cs"/>
              </a:rPr>
              <a:t>2. Analisi di </a:t>
            </a:r>
            <a:r>
              <a:rPr lang="it-IT" sz="1200" b="1" i="1" kern="1200" dirty="0" err="1" smtClean="0">
                <a:solidFill>
                  <a:schemeClr val="tx1"/>
                </a:solidFill>
                <a:effectLst/>
                <a:latin typeface="+mn-lt"/>
                <a:ea typeface="+mn-ea"/>
                <a:cs typeface="+mn-cs"/>
              </a:rPr>
              <a:t>process</a:t>
            </a:r>
            <a:r>
              <a:rPr lang="it-IT" sz="1200" b="1" i="1" kern="1200" dirty="0" smtClean="0">
                <a:solidFill>
                  <a:schemeClr val="tx1"/>
                </a:solidFill>
                <a:effectLst/>
                <a:latin typeface="+mn-lt"/>
                <a:ea typeface="+mn-ea"/>
                <a:cs typeface="+mn-cs"/>
              </a:rPr>
              <a:t> </a:t>
            </a:r>
            <a:r>
              <a:rPr lang="it-IT" sz="1200" b="1" i="1" kern="1200" dirty="0" err="1" smtClean="0">
                <a:solidFill>
                  <a:schemeClr val="tx1"/>
                </a:solidFill>
                <a:effectLst/>
                <a:latin typeface="+mn-lt"/>
                <a:ea typeface="+mn-ea"/>
                <a:cs typeface="+mn-cs"/>
              </a:rPr>
              <a:t>mining</a:t>
            </a:r>
            <a:endParaRPr lang="en-AU" sz="1200" b="1" i="1"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Una volta che i log sono pronti, si procede all’analisi dei dati in base agli interrogativi, utilizzando una serie di tecniche di </a:t>
            </a:r>
            <a:r>
              <a:rPr lang="it-IT" sz="1200" kern="1200" dirty="0" err="1" smtClean="0">
                <a:solidFill>
                  <a:schemeClr val="tx1"/>
                </a:solidFill>
                <a:effectLst/>
                <a:latin typeface="+mn-lt"/>
                <a:ea typeface="+mn-ea"/>
                <a:cs typeface="+mn-cs"/>
              </a:rPr>
              <a:t>process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mining</a:t>
            </a:r>
            <a:r>
              <a:rPr lang="it-IT" sz="1200" kern="1200" dirty="0" smtClean="0">
                <a:solidFill>
                  <a:schemeClr val="tx1"/>
                </a:solidFill>
                <a:effectLst/>
                <a:latin typeface="+mn-lt"/>
                <a:ea typeface="+mn-ea"/>
                <a:cs typeface="+mn-cs"/>
              </a:rPr>
              <a:t>. Per esempio nel caso </a:t>
            </a:r>
            <a:r>
              <a:rPr lang="it-IT" sz="1200" kern="1200" dirty="0" err="1" smtClean="0">
                <a:solidFill>
                  <a:schemeClr val="tx1"/>
                </a:solidFill>
                <a:effectLst/>
                <a:latin typeface="+mn-lt"/>
                <a:ea typeface="+mn-ea"/>
                <a:cs typeface="+mn-cs"/>
              </a:rPr>
              <a:t>Suncorp</a:t>
            </a:r>
            <a:r>
              <a:rPr lang="it-IT" sz="1200" kern="1200" dirty="0" smtClean="0">
                <a:solidFill>
                  <a:schemeClr val="tx1"/>
                </a:solidFill>
                <a:effectLst/>
                <a:latin typeface="+mn-lt"/>
                <a:ea typeface="+mn-ea"/>
                <a:cs typeface="+mn-cs"/>
              </a:rPr>
              <a:t> è stata utilizzata una combinazione di tecniche di </a:t>
            </a:r>
            <a:r>
              <a:rPr lang="it-IT" sz="1200" kern="1200" dirty="0" err="1" smtClean="0">
                <a:solidFill>
                  <a:schemeClr val="tx1"/>
                </a:solidFill>
                <a:effectLst/>
                <a:latin typeface="+mn-lt"/>
                <a:ea typeface="+mn-ea"/>
                <a:cs typeface="+mn-cs"/>
              </a:rPr>
              <a:t>discovery</a:t>
            </a:r>
            <a:r>
              <a:rPr lang="it-IT" sz="1200" kern="1200" dirty="0" smtClean="0">
                <a:solidFill>
                  <a:schemeClr val="tx1"/>
                </a:solidFill>
                <a:effectLst/>
                <a:latin typeface="+mn-lt"/>
                <a:ea typeface="+mn-ea"/>
                <a:cs typeface="+mn-cs"/>
              </a:rPr>
              <a:t>, performance </a:t>
            </a:r>
            <a:r>
              <a:rPr lang="it-IT" sz="1200" kern="1200" dirty="0" err="1" smtClean="0">
                <a:solidFill>
                  <a:schemeClr val="tx1"/>
                </a:solidFill>
                <a:effectLst/>
                <a:latin typeface="+mn-lt"/>
                <a:ea typeface="+mn-ea"/>
                <a:cs typeface="+mn-cs"/>
              </a:rPr>
              <a:t>analysis</a:t>
            </a:r>
            <a:r>
              <a:rPr lang="it-IT" sz="1200" kern="1200" dirty="0" smtClean="0">
                <a:solidFill>
                  <a:schemeClr val="tx1"/>
                </a:solidFill>
                <a:effectLst/>
                <a:latin typeface="+mn-lt"/>
                <a:ea typeface="+mn-ea"/>
                <a:cs typeface="+mn-cs"/>
              </a:rPr>
              <a:t> e visualizzazione animata. Questa fase richiede tipicamente l’interazione continua con diverse risorse umane che conoscano bene il settore industriale in esame, come analisti, impiegati dell’azienda che partecipano al processo (per es. gli addetti di sportello nel caso di </a:t>
            </a:r>
            <a:r>
              <a:rPr lang="it-IT" sz="1200" kern="1200" dirty="0" err="1" smtClean="0">
                <a:solidFill>
                  <a:schemeClr val="tx1"/>
                </a:solidFill>
                <a:effectLst/>
                <a:latin typeface="+mn-lt"/>
                <a:ea typeface="+mn-ea"/>
                <a:cs typeface="+mn-cs"/>
              </a:rPr>
              <a:t>Suncorp</a:t>
            </a:r>
            <a:r>
              <a:rPr lang="it-IT" sz="1200" kern="1200" dirty="0" smtClean="0">
                <a:solidFill>
                  <a:schemeClr val="tx1"/>
                </a:solidFill>
                <a:effectLst/>
                <a:latin typeface="+mn-lt"/>
                <a:ea typeface="+mn-ea"/>
                <a:cs typeface="+mn-cs"/>
              </a:rPr>
              <a:t>), al fine di ottenere risultati validi e rilevanti.</a:t>
            </a:r>
            <a:endParaRPr lang="en-AU" sz="1200" kern="1200" dirty="0" smtClean="0">
              <a:solidFill>
                <a:schemeClr val="tx1"/>
              </a:solidFill>
              <a:effectLst/>
              <a:latin typeface="+mn-lt"/>
              <a:ea typeface="+mn-ea"/>
              <a:cs typeface="+mn-cs"/>
            </a:endParaRPr>
          </a:p>
          <a:p>
            <a:r>
              <a:rPr lang="it-IT" sz="1200" b="1" i="1" kern="1200" dirty="0" smtClean="0">
                <a:solidFill>
                  <a:schemeClr val="tx1"/>
                </a:solidFill>
                <a:effectLst/>
                <a:latin typeface="+mn-lt"/>
                <a:ea typeface="+mn-ea"/>
                <a:cs typeface="+mn-cs"/>
              </a:rPr>
              <a:t>3-4. Interpretazione dei risultati e </a:t>
            </a:r>
            <a:r>
              <a:rPr lang="it-IT" sz="1200" b="1" i="1" kern="1200" dirty="0" err="1" smtClean="0">
                <a:solidFill>
                  <a:schemeClr val="tx1"/>
                </a:solidFill>
                <a:effectLst/>
                <a:latin typeface="+mn-lt"/>
                <a:ea typeface="+mn-ea"/>
                <a:cs typeface="+mn-cs"/>
              </a:rPr>
              <a:t>process</a:t>
            </a:r>
            <a:r>
              <a:rPr lang="it-IT" sz="1200" b="1" i="1" kern="1200" dirty="0" smtClean="0">
                <a:solidFill>
                  <a:schemeClr val="tx1"/>
                </a:solidFill>
                <a:effectLst/>
                <a:latin typeface="+mn-lt"/>
                <a:ea typeface="+mn-ea"/>
                <a:cs typeface="+mn-cs"/>
              </a:rPr>
              <a:t> </a:t>
            </a:r>
            <a:r>
              <a:rPr lang="it-IT" sz="1200" b="1" i="1" kern="1200" dirty="0" err="1" smtClean="0">
                <a:solidFill>
                  <a:schemeClr val="tx1"/>
                </a:solidFill>
                <a:effectLst/>
                <a:latin typeface="+mn-lt"/>
                <a:ea typeface="+mn-ea"/>
                <a:cs typeface="+mn-cs"/>
              </a:rPr>
              <a:t>improvement</a:t>
            </a:r>
            <a:endParaRPr lang="en-AU" sz="1200" b="1" i="1"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I risultati vengono poi rifiniti attraverso ulteriori interazioni con vari stakeholder al fine di tracciare delle linee guida per avviare attività di </a:t>
            </a:r>
            <a:r>
              <a:rPr lang="it-IT" sz="1200" kern="1200" dirty="0" err="1" smtClean="0">
                <a:solidFill>
                  <a:schemeClr val="tx1"/>
                </a:solidFill>
                <a:effectLst/>
                <a:latin typeface="+mn-lt"/>
                <a:ea typeface="+mn-ea"/>
                <a:cs typeface="+mn-cs"/>
              </a:rPr>
              <a:t>process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improvement</a:t>
            </a:r>
            <a:r>
              <a:rPr lang="it-IT" sz="1200" kern="1200" dirty="0" smtClean="0">
                <a:solidFill>
                  <a:schemeClr val="tx1"/>
                </a:solidFill>
                <a:effectLst/>
                <a:latin typeface="+mn-lt"/>
                <a:ea typeface="+mn-ea"/>
                <a:cs typeface="+mn-cs"/>
              </a:rPr>
              <a:t> volte al miglioramento dei processi analizzati. Tali attività sono di natura diversa in base al tipo di problema individuato. Per esempio, nel caso </a:t>
            </a:r>
            <a:r>
              <a:rPr lang="it-IT" sz="1200" kern="1200" dirty="0" err="1" smtClean="0">
                <a:solidFill>
                  <a:schemeClr val="tx1"/>
                </a:solidFill>
                <a:effectLst/>
                <a:latin typeface="+mn-lt"/>
                <a:ea typeface="+mn-ea"/>
                <a:cs typeface="+mn-cs"/>
              </a:rPr>
              <a:t>Suncorp</a:t>
            </a:r>
            <a:r>
              <a:rPr lang="it-IT" sz="1200" kern="1200" dirty="0" smtClean="0">
                <a:solidFill>
                  <a:schemeClr val="tx1"/>
                </a:solidFill>
                <a:effectLst/>
                <a:latin typeface="+mn-lt"/>
                <a:ea typeface="+mn-ea"/>
                <a:cs typeface="+mn-cs"/>
              </a:rPr>
              <a:t> si è trattato di implementare una nuova versione del sistema che supporta il processo di gestione denunce di danno, per coordinare la raccolta di una serie di documenti in formato elettronico. </a:t>
            </a:r>
            <a:endParaRPr lang="en-AU"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In base ai requisiti degli stakeholder, le </a:t>
            </a:r>
            <a:r>
              <a:rPr lang="it-IT" sz="1200" kern="1200" dirty="0" err="1" smtClean="0">
                <a:solidFill>
                  <a:schemeClr val="tx1"/>
                </a:solidFill>
                <a:effectLst/>
                <a:latin typeface="+mn-lt"/>
                <a:ea typeface="+mn-ea"/>
                <a:cs typeface="+mn-cs"/>
              </a:rPr>
              <a:t>deliverable</a:t>
            </a:r>
            <a:r>
              <a:rPr lang="it-IT" sz="1200" kern="1200" dirty="0" smtClean="0">
                <a:solidFill>
                  <a:schemeClr val="tx1"/>
                </a:solidFill>
                <a:effectLst/>
                <a:latin typeface="+mn-lt"/>
                <a:ea typeface="+mn-ea"/>
                <a:cs typeface="+mn-cs"/>
              </a:rPr>
              <a:t> di un progetto di </a:t>
            </a:r>
            <a:r>
              <a:rPr lang="it-IT" sz="1200" kern="1200" dirty="0" err="1" smtClean="0">
                <a:solidFill>
                  <a:schemeClr val="tx1"/>
                </a:solidFill>
                <a:effectLst/>
                <a:latin typeface="+mn-lt"/>
                <a:ea typeface="+mn-ea"/>
                <a:cs typeface="+mn-cs"/>
              </a:rPr>
              <a:t>process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mining</a:t>
            </a:r>
            <a:r>
              <a:rPr lang="it-IT" sz="1200" kern="1200" dirty="0" smtClean="0">
                <a:solidFill>
                  <a:schemeClr val="tx1"/>
                </a:solidFill>
                <a:effectLst/>
                <a:latin typeface="+mn-lt"/>
                <a:ea typeface="+mn-ea"/>
                <a:cs typeface="+mn-cs"/>
              </a:rPr>
              <a:t> possono essere: </a:t>
            </a:r>
            <a:endParaRPr lang="en-AU" sz="1200" kern="1200" dirty="0" smtClean="0">
              <a:solidFill>
                <a:schemeClr val="tx1"/>
              </a:solidFill>
              <a:effectLst/>
              <a:latin typeface="+mn-lt"/>
              <a:ea typeface="+mn-ea"/>
              <a:cs typeface="+mn-cs"/>
            </a:endParaRPr>
          </a:p>
          <a:p>
            <a:pPr lvl="0"/>
            <a:r>
              <a:rPr lang="it-IT" sz="1200" kern="1200" dirty="0" smtClean="0">
                <a:solidFill>
                  <a:schemeClr val="tx1"/>
                </a:solidFill>
                <a:effectLst/>
                <a:latin typeface="+mn-lt"/>
                <a:ea typeface="+mn-ea"/>
                <a:cs typeface="+mn-cs"/>
              </a:rPr>
              <a:t>Una collezione di modelli di processo </a:t>
            </a:r>
            <a:endParaRPr lang="en-AU" sz="1200" kern="1200" dirty="0" smtClean="0">
              <a:solidFill>
                <a:schemeClr val="tx1"/>
              </a:solidFill>
              <a:effectLst/>
              <a:latin typeface="+mn-lt"/>
              <a:ea typeface="+mn-ea"/>
              <a:cs typeface="+mn-cs"/>
            </a:endParaRPr>
          </a:p>
          <a:p>
            <a:pPr lvl="0"/>
            <a:r>
              <a:rPr lang="it-IT" sz="1200" kern="1200" dirty="0" smtClean="0">
                <a:solidFill>
                  <a:schemeClr val="tx1"/>
                </a:solidFill>
                <a:effectLst/>
                <a:latin typeface="+mn-lt"/>
                <a:ea typeface="+mn-ea"/>
                <a:cs typeface="+mn-cs"/>
              </a:rPr>
              <a:t>Un report dettagliato sulle performance di questi processi (tempi di processamento, tempi d’attesa, frequenze relative a singole attività, colli di bottiglia, ecc.)</a:t>
            </a:r>
            <a:endParaRPr lang="en-AU" sz="1200" kern="1200" dirty="0" smtClean="0">
              <a:solidFill>
                <a:schemeClr val="tx1"/>
              </a:solidFill>
              <a:effectLst/>
              <a:latin typeface="+mn-lt"/>
              <a:ea typeface="+mn-ea"/>
              <a:cs typeface="+mn-cs"/>
            </a:endParaRPr>
          </a:p>
          <a:p>
            <a:pPr lvl="0"/>
            <a:r>
              <a:rPr lang="it-IT" sz="1200" kern="1200" dirty="0" smtClean="0">
                <a:solidFill>
                  <a:schemeClr val="tx1"/>
                </a:solidFill>
                <a:effectLst/>
                <a:latin typeface="+mn-lt"/>
                <a:ea typeface="+mn-ea"/>
                <a:cs typeface="+mn-cs"/>
              </a:rPr>
              <a:t>Statistiche relative al grado di conformità di questi processi a standard industriali o modelli preesistenti in azienda</a:t>
            </a:r>
            <a:endParaRPr lang="en-AU" sz="1200" kern="1200" dirty="0" smtClean="0">
              <a:solidFill>
                <a:schemeClr val="tx1"/>
              </a:solidFill>
              <a:effectLst/>
              <a:latin typeface="+mn-lt"/>
              <a:ea typeface="+mn-ea"/>
              <a:cs typeface="+mn-cs"/>
            </a:endParaRPr>
          </a:p>
          <a:p>
            <a:pPr lvl="0"/>
            <a:r>
              <a:rPr lang="it-IT" sz="1200" kern="1200" dirty="0" smtClean="0">
                <a:solidFill>
                  <a:schemeClr val="tx1"/>
                </a:solidFill>
                <a:effectLst/>
                <a:latin typeface="+mn-lt"/>
                <a:ea typeface="+mn-ea"/>
                <a:cs typeface="+mn-cs"/>
              </a:rPr>
              <a:t>Un report sull’utilizzo di risorse umane ed IT in questi processi e sulle loro interazioni</a:t>
            </a:r>
            <a:endParaRPr lang="en-AU" sz="1200" kern="1200" dirty="0" smtClean="0">
              <a:solidFill>
                <a:schemeClr val="tx1"/>
              </a:solidFill>
              <a:effectLst/>
              <a:latin typeface="+mn-lt"/>
              <a:ea typeface="+mn-ea"/>
              <a:cs typeface="+mn-cs"/>
            </a:endParaRPr>
          </a:p>
          <a:p>
            <a:pPr lvl="0"/>
            <a:r>
              <a:rPr lang="it-IT" sz="1200" kern="1200" dirty="0" smtClean="0">
                <a:solidFill>
                  <a:schemeClr val="tx1"/>
                </a:solidFill>
                <a:effectLst/>
                <a:latin typeface="+mn-lt"/>
                <a:ea typeface="+mn-ea"/>
                <a:cs typeface="+mn-cs"/>
              </a:rPr>
              <a:t>Uno o più video che animano le istanze di questi processi sulla base di diverse mappe.</a:t>
            </a:r>
            <a:endParaRPr lang="en-AU" sz="1200" kern="1200" dirty="0" smtClean="0">
              <a:solidFill>
                <a:schemeClr val="tx1"/>
              </a:solidFill>
              <a:effectLst/>
              <a:latin typeface="+mn-lt"/>
              <a:ea typeface="+mn-ea"/>
              <a:cs typeface="+mn-cs"/>
            </a:endParaRPr>
          </a:p>
          <a:p>
            <a:endParaRPr lang="en-AU" dirty="0" smtClean="0"/>
          </a:p>
          <a:p>
            <a:endParaRPr lang="en-AU" dirty="0"/>
          </a:p>
        </p:txBody>
      </p:sp>
      <p:sp>
        <p:nvSpPr>
          <p:cNvPr id="4" name="Slide Number Placeholder 3"/>
          <p:cNvSpPr>
            <a:spLocks noGrp="1"/>
          </p:cNvSpPr>
          <p:nvPr>
            <p:ph type="sldNum" sz="quarter" idx="10"/>
          </p:nvPr>
        </p:nvSpPr>
        <p:spPr/>
        <p:txBody>
          <a:bodyPr/>
          <a:lstStyle/>
          <a:p>
            <a:fld id="{4A24D657-B015-4ED1-A37C-81777F1CA7DB}" type="slidenum">
              <a:rPr lang="en-AU" smtClean="0">
                <a:solidFill>
                  <a:prstClr val="black"/>
                </a:solidFill>
              </a:rPr>
              <a:pPr/>
              <a:t>77</a:t>
            </a:fld>
            <a:endParaRPr lang="en-AU">
              <a:solidFill>
                <a:prstClr val="black"/>
              </a:solidFill>
            </a:endParaRPr>
          </a:p>
        </p:txBody>
      </p:sp>
    </p:spTree>
    <p:extLst>
      <p:ext uri="{BB962C8B-B14F-4D97-AF65-F5344CB8AC3E}">
        <p14:creationId xmlns:p14="http://schemas.microsoft.com/office/powerpoint/2010/main" val="3348129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smtClean="0"/>
              <a:t>inaspettatamente</a:t>
            </a:r>
            <a:endParaRPr lang="en-AU" dirty="0"/>
          </a:p>
        </p:txBody>
      </p:sp>
      <p:sp>
        <p:nvSpPr>
          <p:cNvPr id="4" name="Slide Number Placeholder 3"/>
          <p:cNvSpPr>
            <a:spLocks noGrp="1"/>
          </p:cNvSpPr>
          <p:nvPr>
            <p:ph type="sldNum" sz="quarter" idx="10"/>
          </p:nvPr>
        </p:nvSpPr>
        <p:spPr/>
        <p:txBody>
          <a:bodyPr/>
          <a:lstStyle/>
          <a:p>
            <a:fld id="{B589A90C-6492-6345-8CA0-CC9993E76C12}" type="slidenum">
              <a:rPr lang="en-US" smtClean="0"/>
              <a:pPr/>
              <a:t>79</a:t>
            </a:fld>
            <a:endParaRPr lang="en-US"/>
          </a:p>
        </p:txBody>
      </p:sp>
    </p:spTree>
    <p:extLst>
      <p:ext uri="{BB962C8B-B14F-4D97-AF65-F5344CB8AC3E}">
        <p14:creationId xmlns:p14="http://schemas.microsoft.com/office/powerpoint/2010/main" val="18520893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A24D657-B015-4ED1-A37C-81777F1CA7DB}" type="slidenum">
              <a:rPr lang="en-AU" smtClean="0">
                <a:solidFill>
                  <a:prstClr val="black"/>
                </a:solidFill>
              </a:rPr>
              <a:pPr/>
              <a:t>81</a:t>
            </a:fld>
            <a:endParaRPr lang="en-AU">
              <a:solidFill>
                <a:prstClr val="black"/>
              </a:solidFill>
            </a:endParaRPr>
          </a:p>
        </p:txBody>
      </p:sp>
    </p:spTree>
    <p:extLst>
      <p:ext uri="{BB962C8B-B14F-4D97-AF65-F5344CB8AC3E}">
        <p14:creationId xmlns:p14="http://schemas.microsoft.com/office/powerpoint/2010/main" val="410553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219CC2FD-B32F-4992-A15B-F95E2E35C81B}" type="slidenum">
              <a:rPr lang="de-AT" smtClean="0"/>
              <a:pPr/>
              <a:t>4</a:t>
            </a:fld>
            <a:endParaRPr lang="de-AT" dirty="0"/>
          </a:p>
        </p:txBody>
      </p:sp>
    </p:spTree>
    <p:extLst>
      <p:ext uri="{BB962C8B-B14F-4D97-AF65-F5344CB8AC3E}">
        <p14:creationId xmlns:p14="http://schemas.microsoft.com/office/powerpoint/2010/main" val="3304403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dashboard is a deliverable: purpose used</a:t>
            </a:r>
            <a:endParaRPr lang="en-AU" dirty="0"/>
          </a:p>
        </p:txBody>
      </p:sp>
      <p:sp>
        <p:nvSpPr>
          <p:cNvPr id="4" name="Slide Number Placeholder 3"/>
          <p:cNvSpPr>
            <a:spLocks noGrp="1"/>
          </p:cNvSpPr>
          <p:nvPr>
            <p:ph type="sldNum" sz="quarter" idx="10"/>
          </p:nvPr>
        </p:nvSpPr>
        <p:spPr/>
        <p:txBody>
          <a:bodyPr/>
          <a:lstStyle/>
          <a:p>
            <a:fld id="{66A620F2-25C6-4C71-9AAD-56CF009FAFBC}" type="slidenum">
              <a:rPr lang="en-AU" smtClean="0">
                <a:solidFill>
                  <a:prstClr val="black"/>
                </a:solidFill>
              </a:rPr>
              <a:pPr/>
              <a:t>5</a:t>
            </a:fld>
            <a:endParaRPr lang="en-AU">
              <a:solidFill>
                <a:prstClr val="black"/>
              </a:solidFill>
            </a:endParaRPr>
          </a:p>
        </p:txBody>
      </p:sp>
    </p:spTree>
    <p:extLst>
      <p:ext uri="{BB962C8B-B14F-4D97-AF65-F5344CB8AC3E}">
        <p14:creationId xmlns:p14="http://schemas.microsoft.com/office/powerpoint/2010/main" val="785479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Bizagi</a:t>
            </a:r>
            <a:r>
              <a:rPr lang="en-US" dirty="0" smtClean="0"/>
              <a:t> Process Analytics:</a:t>
            </a:r>
            <a:r>
              <a:rPr lang="en-US" baseline="0" dirty="0" smtClean="0"/>
              <a:t> </a:t>
            </a:r>
            <a:r>
              <a:rPr lang="en-US" dirty="0" smtClean="0"/>
              <a:t>http://help.bizagi.com/bpmsuite/en/index.html?bam.htm</a:t>
            </a:r>
          </a:p>
          <a:p>
            <a:endParaRPr lang="en-US" dirty="0" smtClean="0"/>
          </a:p>
          <a:p>
            <a:r>
              <a:rPr lang="en-US" dirty="0" smtClean="0"/>
              <a:t>PER PROCESS</a:t>
            </a:r>
            <a:r>
              <a:rPr lang="en-US" baseline="0" dirty="0" smtClean="0"/>
              <a:t> (show cases)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Work in progress:</a:t>
            </a:r>
            <a:r>
              <a:rPr lang="en-US" sz="1200" b="0" kern="1200" dirty="0" smtClean="0">
                <a:solidFill>
                  <a:schemeClr val="tx1"/>
                </a:solidFill>
                <a:latin typeface="+mn-lt"/>
                <a:ea typeface="+mn-ea"/>
                <a:cs typeface="+mn-cs"/>
              </a:rPr>
              <a:t> A pie-chart shows the percentage of cases that are </a:t>
            </a:r>
            <a:r>
              <a:rPr lang="en-US" sz="1200" b="0" i="1" kern="1200" dirty="0" smtClean="0">
                <a:solidFill>
                  <a:schemeClr val="tx1"/>
                </a:solidFill>
                <a:latin typeface="+mn-lt"/>
                <a:ea typeface="+mn-ea"/>
                <a:cs typeface="+mn-cs"/>
              </a:rPr>
              <a:t>on time, at risk</a:t>
            </a:r>
            <a:r>
              <a:rPr lang="en-US" sz="1200" b="0" i="0" kern="1200" dirty="0" smtClean="0">
                <a:solidFill>
                  <a:schemeClr val="tx1"/>
                </a:solidFill>
                <a:latin typeface="+mn-lt"/>
                <a:ea typeface="+mn-ea"/>
                <a:cs typeface="+mn-cs"/>
              </a:rPr>
              <a:t> and </a:t>
            </a:r>
            <a:r>
              <a:rPr lang="en-US" sz="1200" b="0" i="1" kern="1200" dirty="0" smtClean="0">
                <a:solidFill>
                  <a:schemeClr val="tx1"/>
                </a:solidFill>
                <a:latin typeface="+mn-lt"/>
                <a:ea typeface="+mn-ea"/>
                <a:cs typeface="+mn-cs"/>
              </a:rPr>
              <a:t>overdue</a:t>
            </a:r>
            <a:r>
              <a:rPr lang="en-US" sz="1200" b="0" i="0" kern="1200" dirty="0" smtClean="0">
                <a:solidFill>
                  <a:schemeClr val="tx1"/>
                </a:solidFill>
                <a:latin typeface="+mn-lt"/>
                <a:ea typeface="+mn-ea"/>
                <a:cs typeface="+mn-cs"/>
              </a:rPr>
              <a:t>. The bar chart on the right shows when open cases will meet their expiry date. The horizontal axis depicts the next ten days and the vertical axis shows the number of cases that will expire in each of them. Cases can be filtered by Process or any of the </a:t>
            </a:r>
            <a:r>
              <a:rPr lang="en-US" sz="1200" b="0" i="0" u="sng" kern="1200" dirty="0" smtClean="0">
                <a:solidFill>
                  <a:schemeClr val="tx1"/>
                </a:solidFill>
                <a:latin typeface="+mn-lt"/>
                <a:ea typeface="+mn-ea"/>
                <a:cs typeface="+mn-cs"/>
                <a:hlinkClick r:id="rId3"/>
              </a:rPr>
              <a:t>Dimensions defined.	</a:t>
            </a:r>
          </a:p>
          <a:p>
            <a:endParaRPr lang="en-US" dirty="0" smtClean="0"/>
          </a:p>
          <a:p>
            <a:r>
              <a:rPr lang="en-US" dirty="0" smtClean="0"/>
              <a:t>PER TASK of a process</a:t>
            </a:r>
          </a:p>
          <a:p>
            <a:endParaRPr lang="en-US" dirty="0" smtClean="0"/>
          </a:p>
          <a:p>
            <a:endParaRPr lang="en-US" dirty="0" smtClean="0"/>
          </a:p>
          <a:p>
            <a:r>
              <a:rPr lang="en-US" dirty="0" smtClean="0"/>
              <a:t>These are not really predictions, but just</a:t>
            </a:r>
            <a:r>
              <a:rPr lang="en-US" baseline="0" dirty="0" smtClean="0"/>
              <a:t> based on using </a:t>
            </a:r>
            <a:r>
              <a:rPr lang="en-US" b="1" baseline="0" dirty="0" smtClean="0"/>
              <a:t>standard working time schemas </a:t>
            </a:r>
            <a:r>
              <a:rPr lang="en-US" baseline="0" dirty="0" smtClean="0"/>
              <a:t>per organization or individual roles (e.g. we work from 9 to 5, 5 days/week)</a:t>
            </a:r>
            <a:endParaRPr lang="en-US" dirty="0" smtClean="0"/>
          </a:p>
          <a:p>
            <a:endParaRPr lang="en-US" dirty="0"/>
          </a:p>
        </p:txBody>
      </p:sp>
      <p:sp>
        <p:nvSpPr>
          <p:cNvPr id="4" name="Slide Number Placeholder 3"/>
          <p:cNvSpPr>
            <a:spLocks noGrp="1"/>
          </p:cNvSpPr>
          <p:nvPr>
            <p:ph type="sldNum" sz="quarter" idx="10"/>
          </p:nvPr>
        </p:nvSpPr>
        <p:spPr/>
        <p:txBody>
          <a:bodyPr/>
          <a:lstStyle/>
          <a:p>
            <a:fld id="{B589A90C-6492-6345-8CA0-CC9993E76C1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36725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200" dirty="0" smtClean="0">
                <a:latin typeface="Arial" charset="0"/>
                <a:ea typeface="ＭＳ Ｐゴシック" charset="0"/>
                <a:hlinkClick r:id="rId3"/>
              </a:rPr>
              <a:t>http://wiki.bizagi.com/en/index.php?title=Analysis_Reports_Analytics</a:t>
            </a:r>
            <a:endParaRPr lang="en-US" sz="2200" dirty="0" smtClean="0">
              <a:latin typeface="Arial" charset="0"/>
              <a:ea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B589A90C-6492-6345-8CA0-CC9993E76C12}" type="slidenum">
              <a:rPr lang="en-US" smtClean="0"/>
              <a:pPr/>
              <a:t>7</a:t>
            </a:fld>
            <a:endParaRPr lang="en-US"/>
          </a:p>
        </p:txBody>
      </p:sp>
    </p:spTree>
    <p:extLst>
      <p:ext uri="{BB962C8B-B14F-4D97-AF65-F5344CB8AC3E}">
        <p14:creationId xmlns:p14="http://schemas.microsoft.com/office/powerpoint/2010/main" val="4073153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r>
              <a:rPr lang="en-US" dirty="0" smtClean="0"/>
              <a:t>Here is an example of a tactical</a:t>
            </a:r>
            <a:r>
              <a:rPr lang="en-US" baseline="0" dirty="0" smtClean="0"/>
              <a:t> dashboard used at an Australian insurance company to visualize claims over a 6 month period.</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More</a:t>
            </a:r>
            <a:r>
              <a:rPr lang="en-AU" baseline="0" dirty="0" smtClean="0"/>
              <a:t> than half year of log data has been used to create four different movies</a:t>
            </a:r>
          </a:p>
          <a:p>
            <a:endParaRPr lang="en-AU" dirty="0" smtClean="0"/>
          </a:p>
          <a:p>
            <a:pPr>
              <a:buFontTx/>
              <a:buChar char="-"/>
            </a:pPr>
            <a:r>
              <a:rPr lang="en-AU" dirty="0" smtClean="0"/>
              <a:t>Left picture: Each</a:t>
            </a:r>
            <a:r>
              <a:rPr lang="en-AU" baseline="0" dirty="0" smtClean="0"/>
              <a:t> pie</a:t>
            </a:r>
            <a:r>
              <a:rPr lang="en-AU" dirty="0" smtClean="0"/>
              <a:t> represents the</a:t>
            </a:r>
            <a:r>
              <a:rPr lang="en-AU" baseline="0" dirty="0" smtClean="0"/>
              <a:t> different claim types lodged in each state, its size indicates a large or smaller number of claims lodged in that state. The different coloured parts represent the different claim types lodged.</a:t>
            </a:r>
          </a:p>
          <a:p>
            <a:pPr lvl="0">
              <a:buFontTx/>
              <a:buChar char="-"/>
            </a:pPr>
            <a:r>
              <a:rPr lang="en-AU" baseline="0" dirty="0" smtClean="0"/>
              <a:t>Right Picture: each pie represents Claims lodged. The colour represents the age of the claim (the more ‘dark’ colours the older the claims are in the system). The animation projects claims into their performance on the y-axis (total claim duration) with respect to total claim payout (x-axis). Many claims below 5k took more than 30 days to complete (upper left quadrant)</a:t>
            </a:r>
          </a:p>
          <a:p>
            <a:pPr lvl="0">
              <a:buFontTx/>
              <a:buChar char="-"/>
            </a:pPr>
            <a:endParaRPr lang="en-AU" dirty="0" smtClean="0"/>
          </a:p>
          <a:p>
            <a:pPr>
              <a:buFontTx/>
              <a:buNone/>
            </a:pPr>
            <a:r>
              <a:rPr lang="en-AU" baseline="0" dirty="0" smtClean="0"/>
              <a:t>-Generated animations have been shown to Suncorps employees – We received positive feedback.  Mostly, that they saw a factual pictorial showing the findings in a very simple way.</a:t>
            </a:r>
          </a:p>
          <a:p>
            <a:pPr>
              <a:buFontTx/>
              <a:buNone/>
            </a:pPr>
            <a:r>
              <a:rPr lang="en-AU" baseline="0" dirty="0" smtClean="0"/>
              <a:t>- Animations are played over time so one can see the trend or changes in process performance</a:t>
            </a:r>
          </a:p>
          <a:p>
            <a:pPr>
              <a:buFontTx/>
              <a:buNone/>
            </a:pPr>
            <a:r>
              <a:rPr lang="en-AU" baseline="0" dirty="0" smtClean="0"/>
              <a:t>-This tool is Prom 6.2 which is an Open source tool, freely to be used by any organizations www.processmining.org (ProM 6.2)</a:t>
            </a:r>
            <a:endParaRPr lang="en-AU" dirty="0"/>
          </a:p>
        </p:txBody>
      </p:sp>
      <p:sp>
        <p:nvSpPr>
          <p:cNvPr id="27652" name="Slide Number Placeholder 3"/>
          <p:cNvSpPr>
            <a:spLocks noGrp="1"/>
          </p:cNvSpPr>
          <p:nvPr>
            <p:ph type="sldNum" sz="quarter" idx="5"/>
          </p:nvPr>
        </p:nvSpPr>
        <p:spPr>
          <a:noFill/>
        </p:spPr>
        <p:txBody>
          <a:bodyPr/>
          <a:lstStyle/>
          <a:p>
            <a:fld id="{F34675EA-E3A2-4078-8272-7938DF33C62D}" type="slidenum">
              <a:rPr lang="en-AU" smtClean="0">
                <a:solidFill>
                  <a:prstClr val="black"/>
                </a:solidFill>
                <a:latin typeface="Arial" pitchFamily="34" charset="0"/>
              </a:rPr>
              <a:pPr/>
              <a:t>8</a:t>
            </a:fld>
            <a:endParaRPr lang="en-AU" dirty="0" smtClean="0">
              <a:solidFill>
                <a:prstClr val="black"/>
              </a:solidFill>
              <a:latin typeface="Arial" pitchFamily="34" charset="0"/>
            </a:endParaRPr>
          </a:p>
        </p:txBody>
      </p:sp>
    </p:spTree>
    <p:extLst>
      <p:ext uri="{BB962C8B-B14F-4D97-AF65-F5344CB8AC3E}">
        <p14:creationId xmlns:p14="http://schemas.microsoft.com/office/powerpoint/2010/main" val="3098368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0FCE40-3536-BE40-A143-7C064769C232}" type="slidenum">
              <a:rPr lang="en-US" sz="1200"/>
              <a:pPr eaLnBrk="1" hangingPunct="1"/>
              <a:t>10</a:t>
            </a:fld>
            <a:endParaRPr 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AU">
                <a:latin typeface="Times New Roman" charset="0"/>
                <a:ea typeface="ＭＳ Ｐゴシック" charset="0"/>
                <a:cs typeface="ＭＳ Ｐゴシック" charset="0"/>
              </a:rPr>
              <a:t>This is just part of a broader “scorecard” that included other dimensions included in the following slide</a:t>
            </a:r>
          </a:p>
        </p:txBody>
      </p:sp>
    </p:spTree>
    <p:extLst>
      <p:ext uri="{BB962C8B-B14F-4D97-AF65-F5344CB8AC3E}">
        <p14:creationId xmlns:p14="http://schemas.microsoft.com/office/powerpoint/2010/main" val="182858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62019" y="1344613"/>
            <a:ext cx="7759644" cy="3853905"/>
          </a:xfrm>
        </p:spPr>
        <p:txBody>
          <a:bodyPr lIns="0" rIns="0">
            <a:normAutofit/>
          </a:bodyPr>
          <a:lstStyle>
            <a:lvl1pPr>
              <a:defRPr sz="1600"/>
            </a:lvl1pPr>
            <a:lvl2pPr>
              <a:defRPr sz="1600"/>
            </a:lvl2pPr>
            <a:lvl3pPr>
              <a:defRPr sz="1600"/>
            </a:lvl3pPr>
            <a:lvl4pPr>
              <a:defRPr sz="1600"/>
            </a:lvl4pPr>
            <a:lvl5pPr>
              <a:defRPr sz="160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6A4F06B7-302C-4F5F-8C6D-425307958B79}" type="datetime1">
              <a:rPr lang="de-AT" smtClean="0"/>
              <a:t>23.02.2018</a:t>
            </a:fld>
            <a:endParaRPr lang="de-AT" dirty="0"/>
          </a:p>
        </p:txBody>
      </p:sp>
      <p:sp>
        <p:nvSpPr>
          <p:cNvPr id="8" name="Fußzeilenplatzhalter 7"/>
          <p:cNvSpPr>
            <a:spLocks noGrp="1"/>
          </p:cNvSpPr>
          <p:nvPr>
            <p:ph type="ftr" sz="quarter" idx="11"/>
          </p:nvPr>
        </p:nvSpPr>
        <p:spPr>
          <a:xfrm>
            <a:off x="1354561" y="5412059"/>
            <a:ext cx="3217443" cy="258085"/>
          </a:xfrm>
          <a:prstGeom prst="rect">
            <a:avLst/>
          </a:prstGeom>
        </p:spPr>
        <p:txBody>
          <a:bodyPr/>
          <a:lstStyle/>
          <a:p>
            <a:r>
              <a:rPr lang="de-AT" smtClean="0"/>
              <a:t>Fusszeile</a:t>
            </a:r>
            <a:endParaRPr lang="de-AT" dirty="0"/>
          </a:p>
        </p:txBody>
      </p:sp>
      <p:sp>
        <p:nvSpPr>
          <p:cNvPr id="9" name="Foliennummernplatzhalter 8"/>
          <p:cNvSpPr>
            <a:spLocks noGrp="1"/>
          </p:cNvSpPr>
          <p:nvPr>
            <p:ph type="sldNum" sz="quarter" idx="12"/>
          </p:nvPr>
        </p:nvSpPr>
        <p:spPr/>
        <p:txBody>
          <a:bodyPr/>
          <a:lstStyle/>
          <a:p>
            <a:r>
              <a:rPr lang="de-AT" dirty="0" smtClean="0"/>
              <a:t>Slide </a:t>
            </a:r>
            <a:fld id="{BE3DC40E-DBBE-4E2D-9EEC-FBF0DA0E9179}" type="slidenum">
              <a:rPr lang="de-AT" smtClean="0"/>
              <a:pPr/>
              <a:t>‹Nr.›</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344613"/>
            <a:ext cx="3960000" cy="3859212"/>
          </a:xfrm>
        </p:spPr>
        <p:txBody>
          <a:bodyPr>
            <a:normAutofit/>
          </a:bodyPr>
          <a:lstStyle>
            <a:lvl1pPr>
              <a:buClr>
                <a:schemeClr val="accent2">
                  <a:lumMod val="90000"/>
                  <a:lumOff val="10000"/>
                </a:schemeClr>
              </a:buClr>
              <a:defRPr sz="1600"/>
            </a:lvl1pPr>
            <a:lvl2pPr marL="541312" indent="-285750">
              <a:buClr>
                <a:schemeClr val="accent2">
                  <a:lumMod val="90000"/>
                  <a:lumOff val="10000"/>
                </a:schemeClr>
              </a:buClr>
              <a:buFont typeface="Wingdings" charset="2"/>
              <a:buChar char="§"/>
              <a:defRPr sz="1500"/>
            </a:lvl2pPr>
            <a:lvl3pPr>
              <a:buClr>
                <a:schemeClr val="accent2">
                  <a:lumMod val="90000"/>
                  <a:lumOff val="10000"/>
                </a:schemeClr>
              </a:buClr>
              <a:defRPr sz="1400"/>
            </a:lvl3pPr>
            <a:lvl4pPr>
              <a:buClr>
                <a:schemeClr val="accent1"/>
              </a:buClr>
              <a:defRPr sz="1200"/>
            </a:lvl4pPr>
            <a:lvl5pP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1344613"/>
            <a:ext cx="3960000" cy="3859212"/>
          </a:xfrm>
        </p:spPr>
        <p:txBody>
          <a:bodyPr>
            <a:normAutofit/>
          </a:bodyPr>
          <a:lstStyle>
            <a:lvl1pPr>
              <a:buClr>
                <a:schemeClr val="accent2">
                  <a:lumMod val="90000"/>
                  <a:lumOff val="10000"/>
                </a:schemeClr>
              </a:buClr>
              <a:defRPr sz="1600"/>
            </a:lvl1pPr>
            <a:lvl2pPr marL="541312" indent="-285750">
              <a:buClr>
                <a:schemeClr val="accent2">
                  <a:lumMod val="90000"/>
                  <a:lumOff val="10000"/>
                </a:schemeClr>
              </a:buClr>
              <a:buFont typeface="Wingdings" charset="2"/>
              <a:buChar char="§"/>
              <a:defRPr sz="1500"/>
            </a:lvl2pPr>
            <a:lvl3pPr>
              <a:buClr>
                <a:schemeClr val="accent2">
                  <a:lumMod val="90000"/>
                  <a:lumOff val="10000"/>
                </a:schemeClr>
              </a:buClr>
              <a:defRPr sz="1400"/>
            </a:lvl3pPr>
            <a:lvl4pPr>
              <a:buClr>
                <a:schemeClr val="accent1"/>
              </a:buClr>
              <a:defRPr sz="1200"/>
            </a:lvl4pPr>
            <a:lvl5pPr>
              <a:buClr>
                <a:schemeClr val="accent1"/>
              </a:buCl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5" name="Datumsplatzhalter 4"/>
          <p:cNvSpPr>
            <a:spLocks noGrp="1"/>
          </p:cNvSpPr>
          <p:nvPr>
            <p:ph type="dt" sz="half" idx="10"/>
          </p:nvPr>
        </p:nvSpPr>
        <p:spPr/>
        <p:txBody>
          <a:bodyPr/>
          <a:lstStyle/>
          <a:p>
            <a:fld id="{F2B86494-9322-42D4-89C0-371FCD90BCBB}" type="datetime1">
              <a:rPr lang="de-AT" smtClean="0"/>
              <a:t>23.02.2018</a:t>
            </a:fld>
            <a:endParaRPr lang="de-AT" dirty="0"/>
          </a:p>
        </p:txBody>
      </p:sp>
      <p:sp>
        <p:nvSpPr>
          <p:cNvPr id="9" name="Fußzeilenplatzhalter 8"/>
          <p:cNvSpPr>
            <a:spLocks noGrp="1"/>
          </p:cNvSpPr>
          <p:nvPr>
            <p:ph type="ftr" sz="quarter" idx="11"/>
          </p:nvPr>
        </p:nvSpPr>
        <p:spPr>
          <a:xfrm>
            <a:off x="1354561" y="5412059"/>
            <a:ext cx="3217443" cy="258085"/>
          </a:xfrm>
          <a:prstGeom prst="rect">
            <a:avLst/>
          </a:prstGeom>
        </p:spPr>
        <p:txBody>
          <a:bodyPr/>
          <a:lstStyle/>
          <a:p>
            <a:r>
              <a:rPr lang="de-AT" smtClean="0"/>
              <a:t>Fusszeile</a:t>
            </a:r>
            <a:endParaRPr lang="de-AT" dirty="0"/>
          </a:p>
        </p:txBody>
      </p:sp>
      <p:sp>
        <p:nvSpPr>
          <p:cNvPr id="10" name="Foliennummernplatzhalter 9"/>
          <p:cNvSpPr>
            <a:spLocks noGrp="1"/>
          </p:cNvSpPr>
          <p:nvPr>
            <p:ph type="sldNum" sz="quarter" idx="12"/>
          </p:nvPr>
        </p:nvSpPr>
        <p:spPr/>
        <p:txBody>
          <a:bodyPr/>
          <a:lstStyle/>
          <a:p>
            <a:r>
              <a:rPr lang="de-AT" dirty="0" smtClean="0"/>
              <a:t>Slide </a:t>
            </a:r>
            <a:fld id="{BE3DC40E-DBBE-4E2D-9EEC-FBF0DA0E9179}" type="slidenum">
              <a:rPr lang="de-AT" smtClean="0"/>
              <a:pPr/>
              <a:t>‹Nr.›</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935991"/>
            <a:ext cx="396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1935991"/>
            <a:ext cx="396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8" name="Textplatzhalter 2"/>
          <p:cNvSpPr>
            <a:spLocks noGrp="1"/>
          </p:cNvSpPr>
          <p:nvPr>
            <p:ph type="body" idx="13" hasCustomPrompt="1"/>
          </p:nvPr>
        </p:nvSpPr>
        <p:spPr bwMode="gray">
          <a:xfrm>
            <a:off x="468314" y="1344613"/>
            <a:ext cx="3960811" cy="533136"/>
          </a:xfrm>
          <a:solidFill>
            <a:srgbClr val="CBDDEF"/>
          </a:solidFill>
          <a:ln>
            <a:solidFill>
              <a:schemeClr val="bg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tx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AT" dirty="0"/>
              <a:t>Text hier einfügen</a:t>
            </a:r>
          </a:p>
        </p:txBody>
      </p:sp>
      <p:sp>
        <p:nvSpPr>
          <p:cNvPr id="5" name="Datumsplatzhalter 4"/>
          <p:cNvSpPr>
            <a:spLocks noGrp="1"/>
          </p:cNvSpPr>
          <p:nvPr>
            <p:ph type="dt" sz="half" idx="14"/>
          </p:nvPr>
        </p:nvSpPr>
        <p:spPr/>
        <p:txBody>
          <a:bodyPr/>
          <a:lstStyle/>
          <a:p>
            <a:fld id="{ED5E96A0-43D8-45AE-ACDA-B0069831F056}" type="datetime1">
              <a:rPr lang="de-AT" smtClean="0"/>
              <a:t>23.02.2018</a:t>
            </a:fld>
            <a:endParaRPr lang="de-AT" dirty="0"/>
          </a:p>
        </p:txBody>
      </p:sp>
      <p:sp>
        <p:nvSpPr>
          <p:cNvPr id="11" name="Fußzeilenplatzhalter 10"/>
          <p:cNvSpPr>
            <a:spLocks noGrp="1"/>
          </p:cNvSpPr>
          <p:nvPr>
            <p:ph type="ftr" sz="quarter" idx="15"/>
          </p:nvPr>
        </p:nvSpPr>
        <p:spPr>
          <a:xfrm>
            <a:off x="1354561" y="5412059"/>
            <a:ext cx="3217443" cy="258085"/>
          </a:xfrm>
          <a:prstGeom prst="rect">
            <a:avLst/>
          </a:prstGeom>
        </p:spPr>
        <p:txBody>
          <a:bodyPr/>
          <a:lstStyle/>
          <a:p>
            <a:r>
              <a:rPr lang="de-AT" smtClean="0"/>
              <a:t>Fusszeile</a:t>
            </a:r>
            <a:endParaRPr lang="de-AT" dirty="0"/>
          </a:p>
        </p:txBody>
      </p:sp>
      <p:sp>
        <p:nvSpPr>
          <p:cNvPr id="12" name="Foliennummernplatzhalter 11"/>
          <p:cNvSpPr>
            <a:spLocks noGrp="1"/>
          </p:cNvSpPr>
          <p:nvPr>
            <p:ph type="sldNum" sz="quarter" idx="16"/>
          </p:nvPr>
        </p:nvSpPr>
        <p:spPr/>
        <p:txBody>
          <a:bodyPr/>
          <a:lstStyle/>
          <a:p>
            <a:r>
              <a:rPr lang="de-AT" dirty="0" smtClean="0"/>
              <a:t>Slide </a:t>
            </a:r>
            <a:fld id="{BE3DC40E-DBBE-4E2D-9EEC-FBF0DA0E9179}" type="slidenum">
              <a:rPr lang="de-AT" smtClean="0"/>
              <a:pPr/>
              <a:t>‹Nr.›</a:t>
            </a:fld>
            <a:endParaRPr lang="de-AT" dirty="0"/>
          </a:p>
        </p:txBody>
      </p:sp>
      <p:sp>
        <p:nvSpPr>
          <p:cNvPr id="2" name="Titel 1"/>
          <p:cNvSpPr>
            <a:spLocks noGrp="1"/>
          </p:cNvSpPr>
          <p:nvPr>
            <p:ph type="title"/>
          </p:nvPr>
        </p:nvSpPr>
        <p:spPr/>
        <p:txBody>
          <a:bodyPr/>
          <a:lstStyle/>
          <a:p>
            <a:r>
              <a:rPr lang="en-US"/>
              <a:t>Click to edit Master title style</a:t>
            </a:r>
            <a:endParaRPr lang="de-AT" dirty="0"/>
          </a:p>
        </p:txBody>
      </p:sp>
      <p:sp>
        <p:nvSpPr>
          <p:cNvPr id="14" name="Textplatzhalter 2"/>
          <p:cNvSpPr>
            <a:spLocks noGrp="1"/>
          </p:cNvSpPr>
          <p:nvPr>
            <p:ph type="body" idx="17" hasCustomPrompt="1"/>
          </p:nvPr>
        </p:nvSpPr>
        <p:spPr bwMode="gray">
          <a:xfrm>
            <a:off x="4727894" y="1344613"/>
            <a:ext cx="3960811" cy="533136"/>
          </a:xfrm>
          <a:solidFill>
            <a:srgbClr val="CBDDEF"/>
          </a:solidFill>
          <a:ln>
            <a:solidFill>
              <a:schemeClr val="bg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tx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AT" dirty="0"/>
              <a:t>Text hier einfügen</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45EA6F-A024-4C66-9C8B-8520E7132562}" type="slidenum">
              <a:rPr lang="en-US"/>
              <a:pPr/>
              <a:t>‹Nr.›</a:t>
            </a:fld>
            <a:endParaRPr lang="en-US"/>
          </a:p>
        </p:txBody>
      </p:sp>
    </p:spTree>
    <p:extLst>
      <p:ext uri="{BB962C8B-B14F-4D97-AF65-F5344CB8AC3E}">
        <p14:creationId xmlns:p14="http://schemas.microsoft.com/office/powerpoint/2010/main" val="73987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A73CA8-263B-7645-B239-17EDA50101BA}" type="datetime1">
              <a:rPr lang="en-US" smtClean="0"/>
              <a:t>2/23/2018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B6F9A30-5A23-4EBB-BE87-FE2A87DADF50}" type="slidenum">
              <a:rPr lang="en-AU" smtClean="0"/>
              <a:t>‹Nr.›</a:t>
            </a:fld>
            <a:endParaRPr lang="en-AU"/>
          </a:p>
        </p:txBody>
      </p:sp>
    </p:spTree>
    <p:extLst>
      <p:ext uri="{BB962C8B-B14F-4D97-AF65-F5344CB8AC3E}">
        <p14:creationId xmlns:p14="http://schemas.microsoft.com/office/powerpoint/2010/main" val="3998276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5A43953-2473-A844-BDC9-021BE6EBDD1D}" type="datetime1">
              <a:rPr lang="en-US" smtClean="0"/>
              <a:t>2/23/2018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B6F9A30-5A23-4EBB-BE87-FE2A87DADF50}" type="slidenum">
              <a:rPr lang="en-AU" smtClean="0"/>
              <a:t>‹Nr.›</a:t>
            </a:fld>
            <a:endParaRPr lang="en-AU"/>
          </a:p>
        </p:txBody>
      </p:sp>
    </p:spTree>
    <p:extLst>
      <p:ext uri="{BB962C8B-B14F-4D97-AF65-F5344CB8AC3E}">
        <p14:creationId xmlns:p14="http://schemas.microsoft.com/office/powerpoint/2010/main" val="1152361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1" name="Rechteck 20"/>
          <p:cNvSpPr/>
          <p:nvPr userDrawn="1"/>
        </p:nvSpPr>
        <p:spPr>
          <a:xfrm>
            <a:off x="294340" y="978955"/>
            <a:ext cx="9137619" cy="239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1" name="Grafik 10">
            <a:extLst>
              <a:ext uri="{FF2B5EF4-FFF2-40B4-BE49-F238E27FC236}">
                <a16:creationId xmlns:a16="http://schemas.microsoft.com/office/drawing/2014/main" id="{E3A7D816-8143-4089-A674-7FBE2F1D70EC}"/>
              </a:ext>
            </a:extLst>
          </p:cNvPr>
          <p:cNvPicPr>
            <a:picLocks noChangeAspect="1"/>
          </p:cNvPicPr>
          <p:nvPr userDrawn="1"/>
        </p:nvPicPr>
        <p:blipFill>
          <a:blip r:embed="rId8"/>
          <a:stretch>
            <a:fillRect/>
          </a:stretch>
        </p:blipFill>
        <p:spPr>
          <a:xfrm>
            <a:off x="7711621" y="288569"/>
            <a:ext cx="1170000" cy="617280"/>
          </a:xfrm>
          <a:prstGeom prst="rect">
            <a:avLst/>
          </a:prstGeom>
        </p:spPr>
      </p:pic>
      <p:sp>
        <p:nvSpPr>
          <p:cNvPr id="3" name="Textplatzhalter 2"/>
          <p:cNvSpPr>
            <a:spLocks noGrp="1"/>
          </p:cNvSpPr>
          <p:nvPr>
            <p:ph type="body" idx="1"/>
          </p:nvPr>
        </p:nvSpPr>
        <p:spPr>
          <a:xfrm>
            <a:off x="457200" y="1344613"/>
            <a:ext cx="7764463" cy="3859212"/>
          </a:xfrm>
          <a:prstGeom prst="rect">
            <a:avLst/>
          </a:prstGeom>
        </p:spPr>
        <p:txBody>
          <a:bodyPr vert="horz" lIns="0" tIns="45715" rIns="0" bIns="45715" rtlCol="0">
            <a:normAutofit/>
          </a:bodyPr>
          <a:lstStyle/>
          <a:p>
            <a:pPr lvl="0"/>
            <a:r>
              <a:rPr lang="de-AT" dirty="0"/>
              <a:t>Textmasterformate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6" name="Foliennummernplatzhalter 5"/>
          <p:cNvSpPr>
            <a:spLocks noGrp="1"/>
          </p:cNvSpPr>
          <p:nvPr userDrawn="1">
            <p:ph type="sldNum" sz="quarter" idx="4"/>
          </p:nvPr>
        </p:nvSpPr>
        <p:spPr>
          <a:xfrm>
            <a:off x="462407" y="5412059"/>
            <a:ext cx="892150" cy="258085"/>
          </a:xfrm>
          <a:prstGeom prst="rect">
            <a:avLst/>
          </a:prstGeom>
        </p:spPr>
        <p:txBody>
          <a:bodyPr vert="horz" lIns="0" tIns="45715" rIns="0" bIns="45715" rtlCol="0" anchor="ctr"/>
          <a:lstStyle>
            <a:lvl1pPr algn="l">
              <a:defRPr sz="800" cap="all" baseline="0">
                <a:solidFill>
                  <a:schemeClr val="tx1">
                    <a:tint val="75000"/>
                  </a:schemeClr>
                </a:solidFill>
              </a:defRPr>
            </a:lvl1pPr>
          </a:lstStyle>
          <a:p>
            <a:r>
              <a:rPr lang="de-AT" dirty="0" err="1" smtClean="0"/>
              <a:t>Slides</a:t>
            </a:r>
            <a:r>
              <a:rPr lang="de-AT" dirty="0" smtClean="0"/>
              <a:t> </a:t>
            </a:r>
            <a:fld id="{BE3DC40E-DBBE-4E2D-9EEC-FBF0DA0E9179}" type="slidenum">
              <a:rPr lang="de-AT" smtClean="0"/>
              <a:pPr/>
              <a:t>‹Nr.›</a:t>
            </a:fld>
            <a:endParaRPr lang="de-AT" dirty="0"/>
          </a:p>
        </p:txBody>
      </p:sp>
      <p:sp>
        <p:nvSpPr>
          <p:cNvPr id="7" name="Datumsplatzhalter 6"/>
          <p:cNvSpPr>
            <a:spLocks noGrp="1"/>
          </p:cNvSpPr>
          <p:nvPr userDrawn="1">
            <p:ph type="dt" sz="half" idx="2"/>
          </p:nvPr>
        </p:nvSpPr>
        <p:spPr>
          <a:xfrm>
            <a:off x="5745181" y="5412059"/>
            <a:ext cx="987407" cy="258085"/>
          </a:xfrm>
          <a:prstGeom prst="rect">
            <a:avLst/>
          </a:prstGeom>
        </p:spPr>
        <p:txBody>
          <a:bodyPr vert="horz" lIns="0" tIns="45715" rIns="0" bIns="45715" rtlCol="0" anchor="ctr"/>
          <a:lstStyle>
            <a:lvl1pPr algn="r">
              <a:defRPr lang="de-DE" sz="800" kern="1200" cap="all" baseline="0" smtClean="0">
                <a:solidFill>
                  <a:schemeClr val="tx1">
                    <a:tint val="75000"/>
                  </a:schemeClr>
                </a:solidFill>
                <a:latin typeface="+mn-lt"/>
                <a:ea typeface="+mn-ea"/>
                <a:cs typeface="+mn-cs"/>
              </a:defRPr>
            </a:lvl1pPr>
          </a:lstStyle>
          <a:p>
            <a:fld id="{5CC9DEAF-4E2F-4BE8-ACB6-85FF8C703643}" type="datetime1">
              <a:rPr lang="de-AT" smtClean="0"/>
              <a:t>23.02.2018</a:t>
            </a:fld>
            <a:endParaRPr lang="de-AT" dirty="0"/>
          </a:p>
        </p:txBody>
      </p:sp>
      <p:sp>
        <p:nvSpPr>
          <p:cNvPr id="15" name="Titelplatzhalter 14"/>
          <p:cNvSpPr>
            <a:spLocks noGrp="1"/>
          </p:cNvSpPr>
          <p:nvPr userDrawn="1">
            <p:ph type="title"/>
          </p:nvPr>
        </p:nvSpPr>
        <p:spPr bwMode="auto">
          <a:xfrm>
            <a:off x="462408" y="139700"/>
            <a:ext cx="6840000" cy="903822"/>
          </a:xfrm>
          <a:prstGeom prst="rect">
            <a:avLst/>
          </a:prstGeom>
        </p:spPr>
        <p:txBody>
          <a:bodyPr vert="horz" lIns="0" tIns="0" rIns="0" bIns="0" rtlCol="0" anchor="ctr">
            <a:normAutofit/>
          </a:bodyPr>
          <a:lstStyle/>
          <a:p>
            <a:r>
              <a:rPr lang="de-AT" dirty="0"/>
              <a:t>Titelmasterformat durch </a:t>
            </a:r>
            <a:br>
              <a:rPr lang="de-AT" dirty="0"/>
            </a:br>
            <a:r>
              <a:rPr lang="de-AT" dirty="0"/>
              <a:t>Klicken bearbeiten</a:t>
            </a:r>
          </a:p>
        </p:txBody>
      </p:sp>
      <p:pic>
        <p:nvPicPr>
          <p:cNvPr id="12" name="Grafik 11">
            <a:extLst>
              <a:ext uri="{FF2B5EF4-FFF2-40B4-BE49-F238E27FC236}">
                <a16:creationId xmlns:a16="http://schemas.microsoft.com/office/drawing/2014/main" id="{229F41FE-2827-48CB-9F30-E0C59775241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567613" y="5351511"/>
            <a:ext cx="1318058" cy="228552"/>
          </a:xfrm>
          <a:prstGeom prst="rect">
            <a:avLst/>
          </a:prstGeom>
        </p:spPr>
      </p:pic>
      <p:pic>
        <p:nvPicPr>
          <p:cNvPr id="16" name="Grafik 15"/>
          <p:cNvPicPr>
            <a:picLocks noChangeAspect="1"/>
          </p:cNvPicPr>
          <p:nvPr userDrawn="1"/>
        </p:nvPicPr>
        <p:blipFill>
          <a:blip r:embed="rId10"/>
          <a:stretch>
            <a:fillRect/>
          </a:stretch>
        </p:blipFill>
        <p:spPr>
          <a:xfrm>
            <a:off x="0" y="0"/>
            <a:ext cx="390525" cy="5715000"/>
          </a:xfrm>
          <a:prstGeom prst="rect">
            <a:avLst/>
          </a:prstGeom>
        </p:spPr>
      </p:pic>
      <p:pic>
        <p:nvPicPr>
          <p:cNvPr id="17" name="Grafik 16"/>
          <p:cNvPicPr>
            <a:picLocks noChangeAspect="1"/>
          </p:cNvPicPr>
          <p:nvPr userDrawn="1"/>
        </p:nvPicPr>
        <p:blipFill>
          <a:blip r:embed="rId11"/>
          <a:stretch>
            <a:fillRect/>
          </a:stretch>
        </p:blipFill>
        <p:spPr>
          <a:xfrm>
            <a:off x="7513764" y="31277"/>
            <a:ext cx="1589820" cy="1054889"/>
          </a:xfrm>
          <a:prstGeom prst="rect">
            <a:avLst/>
          </a:prstGeom>
        </p:spPr>
      </p:pic>
      <p:pic>
        <p:nvPicPr>
          <p:cNvPr id="19" name="Grafik 18"/>
          <p:cNvPicPr>
            <a:picLocks noChangeAspect="1"/>
          </p:cNvPicPr>
          <p:nvPr userDrawn="1"/>
        </p:nvPicPr>
        <p:blipFill>
          <a:blip r:embed="rId12"/>
          <a:stretch>
            <a:fillRect/>
          </a:stretch>
        </p:blipFill>
        <p:spPr>
          <a:xfrm>
            <a:off x="457200" y="1030828"/>
            <a:ext cx="3954137" cy="55338"/>
          </a:xfrm>
          <a:prstGeom prst="rect">
            <a:avLst/>
          </a:prstGeom>
        </p:spPr>
      </p:pic>
      <p:pic>
        <p:nvPicPr>
          <p:cNvPr id="20" name="Grafik 19"/>
          <p:cNvPicPr>
            <a:picLocks noChangeAspect="1"/>
          </p:cNvPicPr>
          <p:nvPr userDrawn="1"/>
        </p:nvPicPr>
        <p:blipFill>
          <a:blip r:embed="rId12"/>
          <a:stretch>
            <a:fillRect/>
          </a:stretch>
        </p:blipFill>
        <p:spPr>
          <a:xfrm>
            <a:off x="3483847" y="1030828"/>
            <a:ext cx="3954137" cy="55338"/>
          </a:xfrm>
          <a:prstGeom prst="rect">
            <a:avLst/>
          </a:prstGeom>
        </p:spPr>
      </p:pic>
      <p:sp>
        <p:nvSpPr>
          <p:cNvPr id="22" name="Rechteck 21"/>
          <p:cNvSpPr/>
          <p:nvPr userDrawn="1"/>
        </p:nvSpPr>
        <p:spPr>
          <a:xfrm>
            <a:off x="7355615" y="5087297"/>
            <a:ext cx="1849008" cy="697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cSld>
  <p:clrMap bg1="lt1" tx1="dk1" bg2="lt2" tx2="dk2" accent1="accent1" accent2="accent2" accent3="accent3" accent4="accent4" accent5="accent5" accent6="accent6" hlink="hlink" folHlink="folHlink"/>
  <p:sldLayoutIdLst>
    <p:sldLayoutId id="2147483663" r:id="rId1"/>
    <p:sldLayoutId id="2147483667" r:id="rId2"/>
    <p:sldLayoutId id="2147483668" r:id="rId3"/>
    <p:sldLayoutId id="2147483669" r:id="rId4"/>
    <p:sldLayoutId id="2147483670" r:id="rId5"/>
    <p:sldLayoutId id="2147483671" r:id="rId6"/>
  </p:sldLayoutIdLst>
  <p:transition>
    <p:fade/>
  </p:transition>
  <p:hf hdr="0" ftr="0" dt="0"/>
  <p:txStyles>
    <p:titleStyle>
      <a:lvl1pPr algn="l" defTabSz="914306" rtl="0" eaLnBrk="1" latinLnBrk="0" hangingPunct="1">
        <a:lnSpc>
          <a:spcPct val="100000"/>
        </a:lnSpc>
        <a:spcBef>
          <a:spcPct val="0"/>
        </a:spcBef>
        <a:buNone/>
        <a:defRPr sz="2400" b="1"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66700" indent="-266700" algn="l" defTabSz="914306" rtl="0" eaLnBrk="1" latinLnBrk="0" hangingPunct="1">
        <a:lnSpc>
          <a:spcPct val="100000"/>
        </a:lnSpc>
        <a:spcBef>
          <a:spcPts val="0"/>
        </a:spcBef>
        <a:spcAft>
          <a:spcPts val="600"/>
        </a:spcAft>
        <a:buClr>
          <a:schemeClr val="accent2">
            <a:lumMod val="90000"/>
            <a:lumOff val="10000"/>
          </a:schemeClr>
        </a:buClr>
        <a:buFont typeface="Wingdings" charset="2"/>
        <a:buChar char="§"/>
        <a:defRPr sz="1600" kern="1200">
          <a:solidFill>
            <a:schemeClr val="tx1"/>
          </a:solidFill>
          <a:latin typeface="Arial" panose="020B0604020202020204" pitchFamily="34" charset="0"/>
          <a:ea typeface="+mn-ea"/>
          <a:cs typeface="Arial" panose="020B0604020202020204" pitchFamily="34" charset="0"/>
        </a:defRPr>
      </a:lvl1pPr>
      <a:lvl2pPr marL="539750" indent="-273050" algn="l" defTabSz="914306" rtl="0" eaLnBrk="1" latinLnBrk="0" hangingPunct="1">
        <a:lnSpc>
          <a:spcPct val="100000"/>
        </a:lnSpc>
        <a:spcBef>
          <a:spcPts val="0"/>
        </a:spcBef>
        <a:spcAft>
          <a:spcPts val="400"/>
        </a:spcAft>
        <a:buClr>
          <a:schemeClr val="accent2">
            <a:lumMod val="90000"/>
            <a:lumOff val="10000"/>
          </a:schemeClr>
        </a:buClr>
        <a:buSzPct val="100000"/>
        <a:buFont typeface="Wingdings" charset="2"/>
        <a:buChar char="§"/>
        <a:defRPr sz="1500" kern="1200">
          <a:solidFill>
            <a:schemeClr val="tx1"/>
          </a:solidFill>
          <a:latin typeface="Arial" panose="020B0604020202020204" pitchFamily="34" charset="0"/>
          <a:ea typeface="+mn-ea"/>
          <a:cs typeface="Arial" panose="020B0604020202020204" pitchFamily="34" charset="0"/>
        </a:defRPr>
      </a:lvl2pPr>
      <a:lvl3pPr marL="814388" indent="-273050"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400" kern="1200">
          <a:solidFill>
            <a:schemeClr val="tx1"/>
          </a:solidFill>
          <a:latin typeface="Arial" panose="020B0604020202020204" pitchFamily="34" charset="0"/>
          <a:ea typeface="+mn-ea"/>
          <a:cs typeface="Arial" panose="020B0604020202020204" pitchFamily="34" charset="0"/>
        </a:defRPr>
      </a:lvl3pPr>
      <a:lvl4pPr marL="1074738" indent="-266700"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200" kern="1200">
          <a:solidFill>
            <a:schemeClr val="tx1"/>
          </a:solidFill>
          <a:latin typeface="Arial" panose="020B0604020202020204" pitchFamily="34" charset="0"/>
          <a:ea typeface="+mn-ea"/>
          <a:cs typeface="Arial" panose="020B0604020202020204" pitchFamily="34" charset="0"/>
        </a:defRPr>
      </a:lvl4pPr>
      <a:lvl5pPr marL="1341438" indent="-263525" algn="l" defTabSz="914306" rtl="0" eaLnBrk="1" latinLnBrk="0" hangingPunct="1">
        <a:lnSpc>
          <a:spcPct val="100000"/>
        </a:lnSpc>
        <a:spcBef>
          <a:spcPts val="0"/>
        </a:spcBef>
        <a:spcAft>
          <a:spcPts val="400"/>
        </a:spcAft>
        <a:buClr>
          <a:schemeClr val="accent2">
            <a:lumMod val="90000"/>
            <a:lumOff val="10000"/>
          </a:schemeClr>
        </a:buClr>
        <a:buFont typeface="Wingdings" charset="2"/>
        <a:buChar char="§"/>
        <a:defRPr sz="1200" kern="1200">
          <a:solidFill>
            <a:schemeClr val="tx1"/>
          </a:solidFill>
          <a:latin typeface="Arial" panose="020B0604020202020204" pitchFamily="34" charset="0"/>
          <a:ea typeface="+mn-ea"/>
          <a:cs typeface="Arial" panose="020B0604020202020204" pitchFamily="34" charset="0"/>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7"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3" algn="l" defTabSz="914306" rtl="0" eaLnBrk="1" latinLnBrk="0" hangingPunct="1">
        <a:defRPr sz="1800" kern="1200">
          <a:solidFill>
            <a:schemeClr val="tx1"/>
          </a:solidFill>
          <a:latin typeface="+mn-lt"/>
          <a:ea typeface="+mn-ea"/>
          <a:cs typeface="+mn-cs"/>
        </a:defRPr>
      </a:lvl8pPr>
      <a:lvl9pPr marL="3657227" algn="l" defTabSz="914306"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2880" userDrawn="1">
          <p15:clr>
            <a:srgbClr val="F26B43"/>
          </p15:clr>
        </p15:guide>
        <p15:guide id="3" pos="288" userDrawn="1">
          <p15:clr>
            <a:srgbClr val="F26B43"/>
          </p15:clr>
        </p15:guide>
        <p15:guide id="4" pos="5179" userDrawn="1">
          <p15:clr>
            <a:srgbClr val="F26B43"/>
          </p15:clr>
        </p15:guide>
        <p15:guide id="5" pos="5467" userDrawn="1">
          <p15:clr>
            <a:srgbClr val="F26B43"/>
          </p15:clr>
        </p15:guide>
        <p15:guide id="7" orient="horz" pos="3278" userDrawn="1">
          <p15:clr>
            <a:srgbClr val="F26B43"/>
          </p15:clr>
        </p15:guide>
        <p15:guide id="9" orient="horz" pos="182" userDrawn="1">
          <p15:clr>
            <a:srgbClr val="F26B43"/>
          </p15:clr>
        </p15:guide>
        <p15:guide id="10" orient="horz" pos="847" userDrawn="1">
          <p15:clr>
            <a:srgbClr val="F26B43"/>
          </p15:clr>
        </p15:guide>
        <p15:guide id="11" orient="horz" pos="35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23.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62.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63.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64.emf"/></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3d00pORc9X8" TargetMode="External"/><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jpe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71.jpe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emf"/><Relationship Id="rId18" Type="http://schemas.openxmlformats.org/officeDocument/2006/relationships/image" Target="../media/image88.emf"/><Relationship Id="rId3" Type="http://schemas.openxmlformats.org/officeDocument/2006/relationships/diagramData" Target="../diagrams/data8.xml"/><Relationship Id="rId21" Type="http://schemas.openxmlformats.org/officeDocument/2006/relationships/image" Target="../media/image91.emf"/><Relationship Id="rId7" Type="http://schemas.microsoft.com/office/2007/relationships/diagramDrawing" Target="../diagrams/drawing8.xml"/><Relationship Id="rId12" Type="http://schemas.openxmlformats.org/officeDocument/2006/relationships/image" Target="../media/image82.png"/><Relationship Id="rId17" Type="http://schemas.openxmlformats.org/officeDocument/2006/relationships/image" Target="../media/image87.emf"/><Relationship Id="rId2" Type="http://schemas.openxmlformats.org/officeDocument/2006/relationships/notesSlide" Target="../notesSlides/notesSlide34.xml"/><Relationship Id="rId16" Type="http://schemas.openxmlformats.org/officeDocument/2006/relationships/image" Target="../media/image86.emf"/><Relationship Id="rId20" Type="http://schemas.openxmlformats.org/officeDocument/2006/relationships/image" Target="../media/image90.emf"/><Relationship Id="rId1" Type="http://schemas.openxmlformats.org/officeDocument/2006/relationships/slideLayout" Target="../slideLayouts/slideLayout4.xml"/><Relationship Id="rId6" Type="http://schemas.openxmlformats.org/officeDocument/2006/relationships/diagramColors" Target="../diagrams/colors8.xml"/><Relationship Id="rId11" Type="http://schemas.openxmlformats.org/officeDocument/2006/relationships/image" Target="../media/image81.png"/><Relationship Id="rId5" Type="http://schemas.openxmlformats.org/officeDocument/2006/relationships/diagramQuickStyle" Target="../diagrams/quickStyle8.xml"/><Relationship Id="rId15" Type="http://schemas.openxmlformats.org/officeDocument/2006/relationships/image" Target="../media/image85.emf"/><Relationship Id="rId10" Type="http://schemas.openxmlformats.org/officeDocument/2006/relationships/image" Target="../media/image80.png"/><Relationship Id="rId19" Type="http://schemas.openxmlformats.org/officeDocument/2006/relationships/image" Target="../media/image89.emf"/><Relationship Id="rId4" Type="http://schemas.openxmlformats.org/officeDocument/2006/relationships/diagramLayout" Target="../diagrams/layout8.xml"/><Relationship Id="rId9" Type="http://schemas.openxmlformats.org/officeDocument/2006/relationships/image" Target="../media/image79.png"/><Relationship Id="rId14" Type="http://schemas.openxmlformats.org/officeDocument/2006/relationships/image" Target="../media/image84.emf"/><Relationship Id="rId22"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smtClean="0"/>
              <a:t>Contents</a:t>
            </a:r>
          </a:p>
          <a:p>
            <a:pPr marL="342900" indent="-342900">
              <a:buFont typeface="+mj-lt"/>
              <a:buAutoNum type="arabicPeriod"/>
            </a:pPr>
            <a:r>
              <a:rPr lang="en-US" sz="1400" dirty="0" smtClean="0"/>
              <a:t>Performance Dashboards</a:t>
            </a:r>
          </a:p>
          <a:p>
            <a:pPr marL="342900" indent="-342900">
              <a:buFont typeface="+mj-lt"/>
              <a:buAutoNum type="arabicPeriod"/>
            </a:pPr>
            <a:r>
              <a:rPr lang="en-US" sz="1400" dirty="0" smtClean="0"/>
              <a:t>Introduction to Process Mining</a:t>
            </a:r>
          </a:p>
          <a:p>
            <a:pPr marL="342900" indent="-342900">
              <a:buFont typeface="+mj-lt"/>
              <a:buAutoNum type="arabicPeriod"/>
            </a:pPr>
            <a:r>
              <a:rPr lang="en-US" sz="1400" dirty="0" smtClean="0"/>
              <a:t>Automated Process Discovery</a:t>
            </a:r>
          </a:p>
          <a:p>
            <a:pPr marL="342900" indent="-342900">
              <a:buFont typeface="+mj-lt"/>
              <a:buAutoNum type="arabicPeriod"/>
            </a:pPr>
            <a:r>
              <a:rPr lang="en-US" sz="1400" dirty="0" smtClean="0"/>
              <a:t>Process Performance Mining</a:t>
            </a:r>
          </a:p>
          <a:p>
            <a:pPr marL="342900" indent="-342900">
              <a:buFont typeface="+mj-lt"/>
              <a:buAutoNum type="arabicPeriod"/>
            </a:pPr>
            <a:r>
              <a:rPr lang="en-US" sz="1400" dirty="0" smtClean="0"/>
              <a:t>Conformance Checking</a:t>
            </a:r>
          </a:p>
          <a:p>
            <a:pPr marL="342900" indent="-342900">
              <a:buFont typeface="+mj-lt"/>
              <a:buAutoNum type="arabicPeriod"/>
            </a:pPr>
            <a:r>
              <a:rPr lang="en-US" sz="1400" dirty="0" smtClean="0"/>
              <a:t>Variants Analysis</a:t>
            </a:r>
          </a:p>
          <a:p>
            <a:pPr marL="342900" indent="-342900">
              <a:buFont typeface="+mj-lt"/>
              <a:buAutoNum type="arabicPeriod"/>
            </a:pPr>
            <a:r>
              <a:rPr lang="en-US" sz="1400" dirty="0" smtClean="0"/>
              <a:t>Process Mining in Practice</a:t>
            </a:r>
          </a:p>
          <a:p>
            <a:pPr marL="342900" indent="-342900">
              <a:buFont typeface="+mj-lt"/>
              <a:buAutoNum type="arabicPeriod"/>
            </a:pPr>
            <a:r>
              <a:rPr lang="en-US" sz="1400" dirty="0" smtClean="0"/>
              <a:t>Recap</a:t>
            </a:r>
            <a:endParaRPr lang="de-DE" sz="1400" dirty="0"/>
          </a:p>
        </p:txBody>
      </p:sp>
      <p:sp>
        <p:nvSpPr>
          <p:cNvPr id="3" name="Foliennummernplatzhalter 2"/>
          <p:cNvSpPr>
            <a:spLocks noGrp="1"/>
          </p:cNvSpPr>
          <p:nvPr>
            <p:ph type="sldNum" sz="quarter" idx="12"/>
          </p:nvPr>
        </p:nvSpPr>
        <p:spPr/>
        <p:txBody>
          <a:bodyPr/>
          <a:lstStyle/>
          <a:p>
            <a:r>
              <a:rPr lang="de-AT" smtClean="0"/>
              <a:t>SEITE </a:t>
            </a:r>
            <a:fld id="{BE3DC40E-DBBE-4E2D-9EEC-FBF0DA0E9179}" type="slidenum">
              <a:rPr lang="de-AT" smtClean="0"/>
              <a:t>1</a:t>
            </a:fld>
            <a:endParaRPr lang="de-AT" dirty="0"/>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smtClean="0">
                <a:latin typeface="Arial" panose="020B0604020202020204" pitchFamily="34" charset="0"/>
                <a:cs typeface="Arial" panose="020B0604020202020204" pitchFamily="34" charset="0"/>
              </a:rPr>
              <a:t>Chapter 11: </a:t>
            </a:r>
            <a:r>
              <a:rPr lang="de-AT" dirty="0" err="1" smtClean="0">
                <a:latin typeface="Arial" panose="020B0604020202020204" pitchFamily="34" charset="0"/>
                <a:cs typeface="Arial" panose="020B0604020202020204" pitchFamily="34" charset="0"/>
              </a:rPr>
              <a:t>Process</a:t>
            </a:r>
            <a:r>
              <a:rPr lang="de-AT" dirty="0" smtClean="0">
                <a:latin typeface="Arial" panose="020B0604020202020204" pitchFamily="34" charset="0"/>
                <a:cs typeface="Arial" panose="020B0604020202020204" pitchFamily="34" charset="0"/>
              </a:rPr>
              <a:t> Monitoring</a:t>
            </a:r>
            <a:endParaRPr lang="de-AT" dirty="0">
              <a:latin typeface="Arial" panose="020B0604020202020204" pitchFamily="34" charset="0"/>
              <a:cs typeface="Arial" panose="020B0604020202020204" pitchFamily="34" charset="0"/>
            </a:endParaRPr>
          </a:p>
        </p:txBody>
      </p:sp>
      <p:sp>
        <p:nvSpPr>
          <p:cNvPr id="10" name="Rechteck 9"/>
          <p:cNvSpPr/>
          <p:nvPr/>
        </p:nvSpPr>
        <p:spPr>
          <a:xfrm>
            <a:off x="7496730" y="0"/>
            <a:ext cx="1726292" cy="1202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95921552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7218" name="Group 2"/>
          <p:cNvGraphicFramePr>
            <a:graphicFrameLocks noGrp="1"/>
          </p:cNvGraphicFramePr>
          <p:nvPr>
            <p:extLst/>
          </p:nvPr>
        </p:nvGraphicFramePr>
        <p:xfrm>
          <a:off x="1193328" y="1748909"/>
          <a:ext cx="6660886" cy="2752987"/>
        </p:xfrm>
        <a:graphic>
          <a:graphicData uri="http://schemas.openxmlformats.org/drawingml/2006/table">
            <a:tbl>
              <a:tblPr/>
              <a:tblGrid>
                <a:gridCol w="1649677">
                  <a:extLst>
                    <a:ext uri="{9D8B030D-6E8A-4147-A177-3AD203B41FA5}">
                      <a16:colId xmlns:a16="http://schemas.microsoft.com/office/drawing/2014/main" val="20000"/>
                    </a:ext>
                  </a:extLst>
                </a:gridCol>
                <a:gridCol w="1259417">
                  <a:extLst>
                    <a:ext uri="{9D8B030D-6E8A-4147-A177-3AD203B41FA5}">
                      <a16:colId xmlns:a16="http://schemas.microsoft.com/office/drawing/2014/main" val="20001"/>
                    </a:ext>
                  </a:extLst>
                </a:gridCol>
                <a:gridCol w="1320271">
                  <a:extLst>
                    <a:ext uri="{9D8B030D-6E8A-4147-A177-3AD203B41FA5}">
                      <a16:colId xmlns:a16="http://schemas.microsoft.com/office/drawing/2014/main" val="20002"/>
                    </a:ext>
                  </a:extLst>
                </a:gridCol>
                <a:gridCol w="1260740">
                  <a:extLst>
                    <a:ext uri="{9D8B030D-6E8A-4147-A177-3AD203B41FA5}">
                      <a16:colId xmlns:a16="http://schemas.microsoft.com/office/drawing/2014/main" val="20003"/>
                    </a:ext>
                  </a:extLst>
                </a:gridCol>
                <a:gridCol w="1170781">
                  <a:extLst>
                    <a:ext uri="{9D8B030D-6E8A-4147-A177-3AD203B41FA5}">
                      <a16:colId xmlns:a16="http://schemas.microsoft.com/office/drawing/2014/main" val="20004"/>
                    </a:ext>
                  </a:extLst>
                </a:gridCol>
              </a:tblGrid>
              <a:tr h="607218">
                <a:tc>
                  <a:txBody>
                    <a:bodyPr/>
                    <a:lstStyle/>
                    <a:p>
                      <a:pPr marL="0" marR="0" lvl="0" indent="0" algn="l" defTabSz="914400" rtl="0" eaLnBrk="1" fontAlgn="base" latinLnBrk="0" hangingPunct="1">
                        <a:lnSpc>
                          <a:spcPct val="100000"/>
                        </a:lnSpc>
                        <a:spcBef>
                          <a:spcPct val="20000"/>
                        </a:spcBef>
                        <a:spcAft>
                          <a:spcPct val="0"/>
                        </a:spcAft>
                        <a:buClr>
                          <a:srgbClr val="B1B1B1"/>
                        </a:buClr>
                        <a:buSzTx/>
                        <a:buFontTx/>
                        <a:buNone/>
                        <a:tabLst/>
                      </a:pPr>
                      <a:endParaRPr kumimoji="0" lang="en-AU" sz="2000" b="0" i="0" u="none" strike="noStrike" cap="none" normalizeH="0" baseline="0">
                        <a:ln>
                          <a:noFill/>
                        </a:ln>
                        <a:solidFill>
                          <a:srgbClr val="103566"/>
                        </a:solidFill>
                        <a:effectLst/>
                        <a:latin typeface="Arial" pitchFamily="-112"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000" b="1" i="0" u="none" strike="noStrike" cap="none" normalizeH="0" baseline="0">
                          <a:ln>
                            <a:noFill/>
                          </a:ln>
                          <a:solidFill>
                            <a:srgbClr val="103566"/>
                          </a:solidFill>
                          <a:effectLst/>
                          <a:latin typeface="Arial" pitchFamily="-112" charset="0"/>
                        </a:rPr>
                        <a:t>Manage Unplanned Outages</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000" b="1" i="0" u="none" strike="noStrike" cap="none" normalizeH="0" baseline="0">
                          <a:ln>
                            <a:noFill/>
                          </a:ln>
                          <a:solidFill>
                            <a:srgbClr val="103566"/>
                          </a:solidFill>
                          <a:effectLst/>
                          <a:latin typeface="Arial" pitchFamily="-112" charset="0"/>
                        </a:rPr>
                        <a:t>Manage Emergencies &amp; Disasters</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000" b="1" i="0" u="none" strike="noStrike" cap="none" normalizeH="0" baseline="0">
                          <a:ln>
                            <a:noFill/>
                          </a:ln>
                          <a:solidFill>
                            <a:srgbClr val="103566"/>
                          </a:solidFill>
                          <a:effectLst/>
                          <a:latin typeface="Arial" pitchFamily="-112" charset="0"/>
                        </a:rPr>
                        <a:t>Manage Work Programming &amp; Resourcing</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000" b="1" i="0" u="none" strike="noStrike" cap="none" normalizeH="0" baseline="0">
                          <a:ln>
                            <a:noFill/>
                          </a:ln>
                          <a:solidFill>
                            <a:srgbClr val="103566"/>
                          </a:solidFill>
                          <a:effectLst/>
                          <a:latin typeface="Arial" pitchFamily="-112" charset="0"/>
                        </a:rPr>
                        <a:t>Manage Procurement</a:t>
                      </a: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0"/>
                  </a:ext>
                </a:extLst>
              </a:tr>
              <a:tr h="533135">
                <a:tc>
                  <a:txBody>
                    <a:bodyPr/>
                    <a:lstStyle/>
                    <a:p>
                      <a:pPr marL="0" marR="0" lvl="0" indent="0" algn="l" defTabSz="914400" rtl="0" eaLnBrk="1" fontAlgn="base" latinLnBrk="0" hangingPunct="1">
                        <a:lnSpc>
                          <a:spcPct val="100000"/>
                        </a:lnSpc>
                        <a:spcBef>
                          <a:spcPct val="20000"/>
                        </a:spcBef>
                        <a:spcAft>
                          <a:spcPct val="0"/>
                        </a:spcAft>
                        <a:buClr>
                          <a:srgbClr val="B1B1B1"/>
                        </a:buClr>
                        <a:buSzTx/>
                        <a:buFontTx/>
                        <a:buNone/>
                        <a:tabLst/>
                      </a:pPr>
                      <a:r>
                        <a:rPr kumimoji="0" lang="en-AU" sz="1300" b="1" i="0" u="none" strike="noStrike" cap="none" normalizeH="0" baseline="0">
                          <a:ln>
                            <a:noFill/>
                          </a:ln>
                          <a:solidFill>
                            <a:srgbClr val="103566"/>
                          </a:solidFill>
                          <a:effectLst/>
                          <a:latin typeface="Arial" pitchFamily="-112" charset="0"/>
                        </a:rPr>
                        <a:t>Customer Satisfaction</a:t>
                      </a: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0" i="0" u="none" strike="noStrike" cap="none" normalizeH="0" baseline="0">
                          <a:ln>
                            <a:noFill/>
                          </a:ln>
                          <a:solidFill>
                            <a:srgbClr val="103566"/>
                          </a:solidFill>
                          <a:effectLst/>
                          <a:latin typeface="Arial" pitchFamily="-112" charset="0"/>
                        </a:rPr>
                        <a:t>0.5</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0" i="0" u="none" strike="noStrike" cap="none" normalizeH="0" baseline="0">
                          <a:ln>
                            <a:noFill/>
                          </a:ln>
                          <a:solidFill>
                            <a:srgbClr val="103566"/>
                          </a:solidFill>
                          <a:effectLst/>
                          <a:latin typeface="Arial" pitchFamily="-112" charset="0"/>
                        </a:rPr>
                        <a:t>0.55</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0" i="0" u="none" strike="noStrike" cap="none" normalizeH="0" baseline="0">
                          <a:ln>
                            <a:noFill/>
                          </a:ln>
                          <a:solidFill>
                            <a:srgbClr val="103566"/>
                          </a:solidFill>
                          <a:effectLst/>
                          <a:latin typeface="Arial" pitchFamily="-112" charset="0"/>
                        </a:rPr>
                        <a:t>-</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1" i="0" u="none" strike="noStrike" cap="none" normalizeH="0" baseline="0">
                          <a:ln>
                            <a:noFill/>
                          </a:ln>
                          <a:solidFill>
                            <a:srgbClr val="103566"/>
                          </a:solidFill>
                          <a:effectLst/>
                          <a:latin typeface="Arial" pitchFamily="-112" charset="0"/>
                        </a:rPr>
                        <a:t>0.2</a:t>
                      </a: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extLst>
                  <a:ext uri="{0D108BD9-81ED-4DB2-BD59-A6C34878D82A}">
                    <a16:rowId xmlns:a16="http://schemas.microsoft.com/office/drawing/2014/main" val="10001"/>
                  </a:ext>
                </a:extLst>
              </a:tr>
              <a:tr h="533135">
                <a:tc>
                  <a:txBody>
                    <a:bodyPr/>
                    <a:lstStyle/>
                    <a:p>
                      <a:pPr marL="0" marR="0" lvl="0" indent="0" algn="l" defTabSz="914400" rtl="0" eaLnBrk="1" fontAlgn="base" latinLnBrk="0" hangingPunct="1">
                        <a:lnSpc>
                          <a:spcPct val="100000"/>
                        </a:lnSpc>
                        <a:spcBef>
                          <a:spcPct val="20000"/>
                        </a:spcBef>
                        <a:spcAft>
                          <a:spcPct val="0"/>
                        </a:spcAft>
                        <a:buClr>
                          <a:srgbClr val="B1B1B1"/>
                        </a:buClr>
                        <a:buSzTx/>
                        <a:buFontTx/>
                        <a:buNone/>
                        <a:tabLst/>
                      </a:pPr>
                      <a:r>
                        <a:rPr kumimoji="0" lang="en-AU" sz="1300" b="1" i="0" u="none" strike="noStrike" cap="none" normalizeH="0" baseline="0">
                          <a:ln>
                            <a:noFill/>
                          </a:ln>
                          <a:solidFill>
                            <a:srgbClr val="103566"/>
                          </a:solidFill>
                          <a:effectLst/>
                          <a:latin typeface="Arial" pitchFamily="-112" charset="0"/>
                        </a:rPr>
                        <a:t>Customer Complaint</a:t>
                      </a: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0" i="0" u="none" strike="noStrike" cap="none" normalizeH="0" baseline="0">
                          <a:ln>
                            <a:noFill/>
                          </a:ln>
                          <a:solidFill>
                            <a:srgbClr val="103566"/>
                          </a:solidFill>
                          <a:effectLst/>
                          <a:latin typeface="Arial" pitchFamily="-112" charset="0"/>
                        </a:rPr>
                        <a:t>0.6</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0" i="0" u="none" strike="noStrike" cap="none" normalizeH="0" baseline="0">
                          <a:ln>
                            <a:noFill/>
                          </a:ln>
                          <a:solidFill>
                            <a:srgbClr val="103566"/>
                          </a:solidFill>
                          <a:effectLst/>
                          <a:latin typeface="Arial" pitchFamily="-112" charset="0"/>
                        </a:rPr>
                        <a:t>-</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0" i="0" u="none" strike="noStrike" cap="none" normalizeH="0" baseline="0">
                          <a:ln>
                            <a:noFill/>
                          </a:ln>
                          <a:solidFill>
                            <a:srgbClr val="103566"/>
                          </a:solidFill>
                          <a:effectLst/>
                          <a:latin typeface="Arial" pitchFamily="-112" charset="0"/>
                        </a:rPr>
                        <a:t>-</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1" i="0" u="none" strike="noStrike" cap="none" normalizeH="0" baseline="0">
                          <a:ln>
                            <a:noFill/>
                          </a:ln>
                          <a:solidFill>
                            <a:srgbClr val="103566"/>
                          </a:solidFill>
                          <a:effectLst/>
                          <a:latin typeface="Arial" pitchFamily="-112" charset="0"/>
                        </a:rPr>
                        <a:t>0.5</a:t>
                      </a: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extLst>
                  <a:ext uri="{0D108BD9-81ED-4DB2-BD59-A6C34878D82A}">
                    <a16:rowId xmlns:a16="http://schemas.microsoft.com/office/drawing/2014/main" val="10002"/>
                  </a:ext>
                </a:extLst>
              </a:tr>
              <a:tr h="546364">
                <a:tc>
                  <a:txBody>
                    <a:bodyPr/>
                    <a:lstStyle/>
                    <a:p>
                      <a:pPr marL="0" marR="0" lvl="0" indent="0" algn="l" defTabSz="914400" rtl="0" eaLnBrk="1" fontAlgn="base" latinLnBrk="0" hangingPunct="1">
                        <a:lnSpc>
                          <a:spcPct val="100000"/>
                        </a:lnSpc>
                        <a:spcBef>
                          <a:spcPct val="20000"/>
                        </a:spcBef>
                        <a:spcAft>
                          <a:spcPct val="0"/>
                        </a:spcAft>
                        <a:buClr>
                          <a:srgbClr val="B1B1B1"/>
                        </a:buClr>
                        <a:buSzTx/>
                        <a:buFontTx/>
                        <a:buNone/>
                        <a:tabLst/>
                      </a:pPr>
                      <a:r>
                        <a:rPr kumimoji="0" lang="en-AU" sz="1300" b="1" i="0" u="none" strike="noStrike" cap="none" normalizeH="0" baseline="0">
                          <a:ln>
                            <a:noFill/>
                          </a:ln>
                          <a:solidFill>
                            <a:srgbClr val="103566"/>
                          </a:solidFill>
                          <a:effectLst/>
                          <a:latin typeface="Arial" pitchFamily="-112" charset="0"/>
                        </a:rPr>
                        <a:t>Customer Feedback</a:t>
                      </a: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1" i="0" u="none" strike="noStrike" cap="none" normalizeH="0" baseline="0">
                          <a:ln>
                            <a:noFill/>
                          </a:ln>
                          <a:solidFill>
                            <a:srgbClr val="103566"/>
                          </a:solidFill>
                          <a:effectLst/>
                          <a:latin typeface="Arial" pitchFamily="-112" charset="0"/>
                        </a:rPr>
                        <a:t>0.4</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0" i="0" u="none" strike="noStrike" cap="none" normalizeH="0" baseline="0">
                          <a:ln>
                            <a:noFill/>
                          </a:ln>
                          <a:solidFill>
                            <a:srgbClr val="103566"/>
                          </a:solidFill>
                          <a:effectLst/>
                          <a:latin typeface="Arial" pitchFamily="-112" charset="0"/>
                        </a:rPr>
                        <a:t>-</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0" i="0" u="none" strike="noStrike" cap="none" normalizeH="0" baseline="0">
                          <a:ln>
                            <a:noFill/>
                          </a:ln>
                          <a:solidFill>
                            <a:srgbClr val="103566"/>
                          </a:solidFill>
                          <a:effectLst/>
                          <a:latin typeface="Arial" pitchFamily="-112" charset="0"/>
                        </a:rPr>
                        <a:t>-</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0" i="0" u="none" strike="noStrike" cap="none" normalizeH="0" baseline="0">
                          <a:ln>
                            <a:noFill/>
                          </a:ln>
                          <a:solidFill>
                            <a:srgbClr val="103566"/>
                          </a:solidFill>
                          <a:effectLst/>
                          <a:latin typeface="Arial" pitchFamily="-112" charset="0"/>
                        </a:rPr>
                        <a:t>0.8</a:t>
                      </a: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extLst>
                  <a:ext uri="{0D108BD9-81ED-4DB2-BD59-A6C34878D82A}">
                    <a16:rowId xmlns:a16="http://schemas.microsoft.com/office/drawing/2014/main" val="10003"/>
                  </a:ext>
                </a:extLst>
              </a:tr>
              <a:tr h="533135">
                <a:tc>
                  <a:txBody>
                    <a:bodyPr/>
                    <a:lstStyle/>
                    <a:p>
                      <a:pPr marL="0" marR="0" lvl="0" indent="0" algn="l" defTabSz="914400" rtl="0" eaLnBrk="1" fontAlgn="base" latinLnBrk="0" hangingPunct="1">
                        <a:lnSpc>
                          <a:spcPct val="100000"/>
                        </a:lnSpc>
                        <a:spcBef>
                          <a:spcPct val="20000"/>
                        </a:spcBef>
                        <a:spcAft>
                          <a:spcPct val="0"/>
                        </a:spcAft>
                        <a:buClr>
                          <a:srgbClr val="B1B1B1"/>
                        </a:buClr>
                        <a:buSzTx/>
                        <a:buFontTx/>
                        <a:buNone/>
                        <a:tabLst/>
                      </a:pPr>
                      <a:r>
                        <a:rPr kumimoji="0" lang="en-AU" sz="1200" b="1" i="0" u="none" strike="noStrike" cap="none" normalizeH="0" baseline="0">
                          <a:ln>
                            <a:noFill/>
                          </a:ln>
                          <a:solidFill>
                            <a:srgbClr val="103566"/>
                          </a:solidFill>
                          <a:effectLst/>
                          <a:latin typeface="Arial" pitchFamily="-112" charset="0"/>
                        </a:rPr>
                        <a:t>Connection Less Than Agreed Time</a:t>
                      </a: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1" i="0" u="none" strike="noStrike" cap="none" normalizeH="0" baseline="0">
                          <a:ln>
                            <a:noFill/>
                          </a:ln>
                          <a:solidFill>
                            <a:srgbClr val="103566"/>
                          </a:solidFill>
                          <a:effectLst/>
                          <a:latin typeface="Arial" pitchFamily="-112" charset="0"/>
                        </a:rPr>
                        <a:t>0.3</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0" i="0" u="none" strike="noStrike" cap="none" normalizeH="0" baseline="0" dirty="0">
                          <a:ln>
                            <a:noFill/>
                          </a:ln>
                          <a:solidFill>
                            <a:srgbClr val="103566"/>
                          </a:solidFill>
                          <a:effectLst/>
                          <a:latin typeface="Arial" pitchFamily="-112" charset="0"/>
                        </a:rPr>
                        <a:t>0.6</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0" i="0" u="none" strike="noStrike" cap="none" normalizeH="0" baseline="0">
                          <a:ln>
                            <a:noFill/>
                          </a:ln>
                          <a:solidFill>
                            <a:srgbClr val="103566"/>
                          </a:solidFill>
                          <a:effectLst/>
                          <a:latin typeface="Arial" pitchFamily="-112" charset="0"/>
                        </a:rPr>
                        <a:t>0.7</a:t>
                      </a: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tc>
                  <a:txBody>
                    <a:bodyPr/>
                    <a:lstStyle/>
                    <a:p>
                      <a:pPr marL="0" marR="0" lvl="0" indent="0" algn="ctr" defTabSz="914400" rtl="0" eaLnBrk="1" fontAlgn="base" latinLnBrk="0" hangingPunct="1">
                        <a:lnSpc>
                          <a:spcPct val="100000"/>
                        </a:lnSpc>
                        <a:spcBef>
                          <a:spcPct val="20000"/>
                        </a:spcBef>
                        <a:spcAft>
                          <a:spcPct val="0"/>
                        </a:spcAft>
                        <a:buClr>
                          <a:srgbClr val="B1B1B1"/>
                        </a:buClr>
                        <a:buSzTx/>
                        <a:buFontTx/>
                        <a:buNone/>
                        <a:tabLst/>
                      </a:pPr>
                      <a:r>
                        <a:rPr kumimoji="0" lang="en-AU" sz="1700" b="0" i="0" u="none" strike="noStrike" cap="none" normalizeH="0" baseline="0" dirty="0">
                          <a:ln>
                            <a:noFill/>
                          </a:ln>
                          <a:solidFill>
                            <a:srgbClr val="103566"/>
                          </a:solidFill>
                          <a:effectLst/>
                          <a:latin typeface="Arial" pitchFamily="-112" charset="0"/>
                        </a:rPr>
                        <a:t>-</a:t>
                      </a: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CC99FF"/>
                        </a:gs>
                        <a:gs pos="100000">
                          <a:srgbClr val="FFFFCC"/>
                        </a:gs>
                      </a:gsLst>
                      <a:lin ang="2700000" scaled="1"/>
                    </a:gradFill>
                  </a:tcPr>
                </a:tc>
                <a:extLst>
                  <a:ext uri="{0D108BD9-81ED-4DB2-BD59-A6C34878D82A}">
                    <a16:rowId xmlns:a16="http://schemas.microsoft.com/office/drawing/2014/main" val="10004"/>
                  </a:ext>
                </a:extLst>
              </a:tr>
            </a:tbl>
          </a:graphicData>
        </a:graphic>
      </p:graphicFrame>
      <p:sp>
        <p:nvSpPr>
          <p:cNvPr id="30761" name="Line 41"/>
          <p:cNvSpPr>
            <a:spLocks noChangeShapeType="1"/>
          </p:cNvSpPr>
          <p:nvPr/>
        </p:nvSpPr>
        <p:spPr bwMode="auto">
          <a:xfrm>
            <a:off x="1192005" y="1748910"/>
            <a:ext cx="1620573" cy="600604"/>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1500"/>
          </a:p>
        </p:txBody>
      </p:sp>
      <p:sp>
        <p:nvSpPr>
          <p:cNvPr id="30762" name="Text Box 42"/>
          <p:cNvSpPr txBox="1">
            <a:spLocks noChangeArrowheads="1"/>
          </p:cNvSpPr>
          <p:nvPr/>
        </p:nvSpPr>
        <p:spPr bwMode="auto">
          <a:xfrm>
            <a:off x="1202589" y="2155044"/>
            <a:ext cx="1308371" cy="271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AU" sz="1167" b="1"/>
              <a:t>Key Performance</a:t>
            </a:r>
          </a:p>
        </p:txBody>
      </p:sp>
      <p:sp>
        <p:nvSpPr>
          <p:cNvPr id="30763" name="Text Box 43"/>
          <p:cNvSpPr txBox="1">
            <a:spLocks noChangeArrowheads="1"/>
          </p:cNvSpPr>
          <p:nvPr/>
        </p:nvSpPr>
        <p:spPr bwMode="auto">
          <a:xfrm>
            <a:off x="1979141" y="1768753"/>
            <a:ext cx="731419"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AU" sz="1333" b="1"/>
              <a:t>Process</a:t>
            </a:r>
          </a:p>
        </p:txBody>
      </p:sp>
      <p:sp>
        <p:nvSpPr>
          <p:cNvPr id="30764" name="Rectangle 44"/>
          <p:cNvSpPr>
            <a:spLocks noChangeArrowheads="1"/>
          </p:cNvSpPr>
          <p:nvPr/>
        </p:nvSpPr>
        <p:spPr bwMode="auto">
          <a:xfrm>
            <a:off x="7014162" y="2409044"/>
            <a:ext cx="480218" cy="300303"/>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500"/>
          </a:p>
        </p:txBody>
      </p:sp>
      <p:sp>
        <p:nvSpPr>
          <p:cNvPr id="30765" name="Rectangle 45"/>
          <p:cNvSpPr>
            <a:spLocks noChangeArrowheads="1"/>
          </p:cNvSpPr>
          <p:nvPr/>
        </p:nvSpPr>
        <p:spPr bwMode="auto">
          <a:xfrm>
            <a:off x="3233266" y="4029617"/>
            <a:ext cx="480218" cy="300302"/>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500"/>
          </a:p>
        </p:txBody>
      </p:sp>
      <p:sp>
        <p:nvSpPr>
          <p:cNvPr id="30766" name="Rectangle 46"/>
          <p:cNvSpPr>
            <a:spLocks noChangeArrowheads="1"/>
          </p:cNvSpPr>
          <p:nvPr/>
        </p:nvSpPr>
        <p:spPr bwMode="auto">
          <a:xfrm>
            <a:off x="3233266" y="3489867"/>
            <a:ext cx="480218" cy="300302"/>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500"/>
          </a:p>
        </p:txBody>
      </p:sp>
      <p:sp>
        <p:nvSpPr>
          <p:cNvPr id="30767" name="Rectangle 47"/>
          <p:cNvSpPr>
            <a:spLocks noChangeArrowheads="1"/>
          </p:cNvSpPr>
          <p:nvPr/>
        </p:nvSpPr>
        <p:spPr bwMode="auto">
          <a:xfrm>
            <a:off x="7014162" y="2948794"/>
            <a:ext cx="480218" cy="300303"/>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500"/>
          </a:p>
        </p:txBody>
      </p:sp>
      <p:sp>
        <p:nvSpPr>
          <p:cNvPr id="13" name="Title 2"/>
          <p:cNvSpPr>
            <a:spLocks noGrp="1"/>
          </p:cNvSpPr>
          <p:nvPr>
            <p:ph type="title"/>
          </p:nvPr>
        </p:nvSpPr>
        <p:spPr>
          <a:xfrm>
            <a:off x="1151620" y="342763"/>
            <a:ext cx="6720747" cy="823108"/>
          </a:xfrm>
        </p:spPr>
        <p:txBody>
          <a:bodyPr>
            <a:normAutofit/>
          </a:bodyPr>
          <a:lstStyle/>
          <a:p>
            <a:r>
              <a:rPr lang="en-AU" dirty="0" smtClean="0"/>
              <a:t>Strategic Performance Dashboard </a:t>
            </a:r>
            <a:br>
              <a:rPr lang="en-AU" dirty="0" smtClean="0"/>
            </a:br>
            <a:r>
              <a:rPr lang="en-AU" dirty="0" smtClean="0"/>
              <a:t>@ Australian Utilities Provider</a:t>
            </a:r>
            <a:endParaRPr lang="en-AU" dirty="0"/>
          </a:p>
        </p:txBody>
      </p:sp>
    </p:spTree>
    <p:extLst>
      <p:ext uri="{BB962C8B-B14F-4D97-AF65-F5344CB8AC3E}">
        <p14:creationId xmlns:p14="http://schemas.microsoft.com/office/powerpoint/2010/main" val="381222228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692011" y="216958"/>
            <a:ext cx="6480968" cy="4079875"/>
          </a:xfrm>
          <a:prstGeom prst="rect">
            <a:avLst/>
          </a:prstGeom>
          <a:solidFill>
            <a:srgbClr val="0066FF"/>
          </a:solidFill>
          <a:ln w="9525">
            <a:solidFill>
              <a:schemeClr val="tx1"/>
            </a:solidFill>
            <a:miter lim="800000"/>
            <a:headEnd/>
            <a:tailEnd/>
          </a:ln>
        </p:spPr>
        <p:txBody>
          <a:bodyPr wrap="none" anchor="ctr"/>
          <a:lstStyle/>
          <a:p>
            <a:endParaRPr lang="en-US" sz="1500"/>
          </a:p>
        </p:txBody>
      </p:sp>
      <p:sp>
        <p:nvSpPr>
          <p:cNvPr id="32771" name="Rectangle 3"/>
          <p:cNvSpPr>
            <a:spLocks noChangeArrowheads="1"/>
          </p:cNvSpPr>
          <p:nvPr/>
        </p:nvSpPr>
        <p:spPr bwMode="auto">
          <a:xfrm>
            <a:off x="1468438" y="517261"/>
            <a:ext cx="6659563" cy="4560093"/>
          </a:xfrm>
          <a:prstGeom prst="rect">
            <a:avLst/>
          </a:prstGeom>
          <a:solidFill>
            <a:srgbClr val="0066FF"/>
          </a:solidFill>
          <a:ln w="9525">
            <a:solidFill>
              <a:schemeClr val="tx1"/>
            </a:solidFill>
            <a:miter lim="800000"/>
            <a:headEnd/>
            <a:tailEnd/>
          </a:ln>
        </p:spPr>
        <p:txBody>
          <a:bodyPr wrap="none" anchor="ctr"/>
          <a:lstStyle/>
          <a:p>
            <a:endParaRPr lang="en-US" sz="1500"/>
          </a:p>
        </p:txBody>
      </p:sp>
      <p:sp>
        <p:nvSpPr>
          <p:cNvPr id="32772" name="Text Box 4"/>
          <p:cNvSpPr txBox="1">
            <a:spLocks noChangeArrowheads="1"/>
          </p:cNvSpPr>
          <p:nvPr/>
        </p:nvSpPr>
        <p:spPr bwMode="auto">
          <a:xfrm>
            <a:off x="1468438" y="537104"/>
            <a:ext cx="3329886"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AU" sz="1333" b="1">
                <a:solidFill>
                  <a:schemeClr val="bg1"/>
                </a:solidFill>
              </a:rPr>
              <a:t>Process: Manage Emergencies &amp; Disasters </a:t>
            </a:r>
          </a:p>
        </p:txBody>
      </p:sp>
      <p:sp>
        <p:nvSpPr>
          <p:cNvPr id="32773" name="Text Box 5"/>
          <p:cNvSpPr txBox="1">
            <a:spLocks noChangeArrowheads="1"/>
          </p:cNvSpPr>
          <p:nvPr/>
        </p:nvSpPr>
        <p:spPr bwMode="auto">
          <a:xfrm>
            <a:off x="1695979" y="177271"/>
            <a:ext cx="2411622"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AU" sz="1333" b="1">
                <a:solidFill>
                  <a:schemeClr val="bg1"/>
                </a:solidFill>
              </a:rPr>
              <a:t>Process: Manage Procurement</a:t>
            </a:r>
          </a:p>
        </p:txBody>
      </p:sp>
      <p:sp>
        <p:nvSpPr>
          <p:cNvPr id="32774" name="Rectangle 6"/>
          <p:cNvSpPr>
            <a:spLocks noChangeArrowheads="1"/>
          </p:cNvSpPr>
          <p:nvPr/>
        </p:nvSpPr>
        <p:spPr bwMode="auto">
          <a:xfrm>
            <a:off x="1047750" y="878417"/>
            <a:ext cx="6901657" cy="4740011"/>
          </a:xfrm>
          <a:prstGeom prst="rect">
            <a:avLst/>
          </a:prstGeom>
          <a:solidFill>
            <a:srgbClr val="0066FF"/>
          </a:solidFill>
          <a:ln w="9525">
            <a:solidFill>
              <a:schemeClr val="tx1"/>
            </a:solidFill>
            <a:miter lim="800000"/>
            <a:headEnd/>
            <a:tailEnd/>
          </a:ln>
        </p:spPr>
        <p:txBody>
          <a:bodyPr wrap="none" anchor="ctr"/>
          <a:lstStyle/>
          <a:p>
            <a:pPr algn="ctr"/>
            <a:endParaRPr lang="en-AU" sz="1500"/>
          </a:p>
        </p:txBody>
      </p:sp>
      <p:sp>
        <p:nvSpPr>
          <p:cNvPr id="32775" name="Text Box 7"/>
          <p:cNvSpPr txBox="1">
            <a:spLocks noChangeArrowheads="1"/>
          </p:cNvSpPr>
          <p:nvPr/>
        </p:nvSpPr>
        <p:spPr bwMode="auto">
          <a:xfrm>
            <a:off x="1107282" y="877094"/>
            <a:ext cx="2908297" cy="297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AU" sz="1333" b="1">
                <a:solidFill>
                  <a:schemeClr val="bg1"/>
                </a:solidFill>
              </a:rPr>
              <a:t>Process: Manage Unplanned Outages</a:t>
            </a:r>
          </a:p>
        </p:txBody>
      </p:sp>
      <p:sp>
        <p:nvSpPr>
          <p:cNvPr id="32776" name="Rectangle 8"/>
          <p:cNvSpPr>
            <a:spLocks noChangeArrowheads="1"/>
          </p:cNvSpPr>
          <p:nvPr/>
        </p:nvSpPr>
        <p:spPr bwMode="auto">
          <a:xfrm>
            <a:off x="3508375" y="1236927"/>
            <a:ext cx="2640542" cy="300302"/>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Overall Process Performance</a:t>
            </a:r>
          </a:p>
        </p:txBody>
      </p:sp>
      <p:sp>
        <p:nvSpPr>
          <p:cNvPr id="32777" name="Rectangle 9"/>
          <p:cNvSpPr>
            <a:spLocks noChangeArrowheads="1"/>
          </p:cNvSpPr>
          <p:nvPr/>
        </p:nvSpPr>
        <p:spPr bwMode="auto">
          <a:xfrm>
            <a:off x="2008188" y="2137834"/>
            <a:ext cx="780521" cy="359833"/>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Financial</a:t>
            </a:r>
          </a:p>
        </p:txBody>
      </p:sp>
      <p:sp>
        <p:nvSpPr>
          <p:cNvPr id="32778" name="Rectangle 10"/>
          <p:cNvSpPr>
            <a:spLocks noChangeArrowheads="1"/>
          </p:cNvSpPr>
          <p:nvPr/>
        </p:nvSpPr>
        <p:spPr bwMode="auto">
          <a:xfrm>
            <a:off x="2907771" y="2137834"/>
            <a:ext cx="720990" cy="359833"/>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People</a:t>
            </a:r>
          </a:p>
        </p:txBody>
      </p:sp>
      <p:sp>
        <p:nvSpPr>
          <p:cNvPr id="32779" name="Rectangle 11"/>
          <p:cNvSpPr>
            <a:spLocks noChangeArrowheads="1"/>
          </p:cNvSpPr>
          <p:nvPr/>
        </p:nvSpPr>
        <p:spPr bwMode="auto">
          <a:xfrm>
            <a:off x="3808677" y="2137834"/>
            <a:ext cx="840052" cy="359833"/>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Customer</a:t>
            </a:r>
          </a:p>
          <a:p>
            <a:pPr algn="ctr"/>
            <a:r>
              <a:rPr lang="en-AU" sz="1167" b="1">
                <a:solidFill>
                  <a:srgbClr val="FF0066"/>
                </a:solidFill>
              </a:rPr>
              <a:t>Excellence</a:t>
            </a:r>
          </a:p>
        </p:txBody>
      </p:sp>
      <p:sp>
        <p:nvSpPr>
          <p:cNvPr id="32780" name="Rectangle 12"/>
          <p:cNvSpPr>
            <a:spLocks noChangeArrowheads="1"/>
          </p:cNvSpPr>
          <p:nvPr/>
        </p:nvSpPr>
        <p:spPr bwMode="auto">
          <a:xfrm>
            <a:off x="4767792" y="2137834"/>
            <a:ext cx="960438" cy="359833"/>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Operational</a:t>
            </a:r>
          </a:p>
          <a:p>
            <a:pPr algn="ctr"/>
            <a:r>
              <a:rPr lang="en-AU" sz="1167" b="1">
                <a:solidFill>
                  <a:srgbClr val="FF0066"/>
                </a:solidFill>
              </a:rPr>
              <a:t>Excellence</a:t>
            </a:r>
          </a:p>
        </p:txBody>
      </p:sp>
      <p:sp>
        <p:nvSpPr>
          <p:cNvPr id="32781" name="Rectangle 13"/>
          <p:cNvSpPr>
            <a:spLocks noChangeArrowheads="1"/>
          </p:cNvSpPr>
          <p:nvPr/>
        </p:nvSpPr>
        <p:spPr bwMode="auto">
          <a:xfrm>
            <a:off x="5848616" y="2137834"/>
            <a:ext cx="959114" cy="359833"/>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Risk</a:t>
            </a:r>
          </a:p>
          <a:p>
            <a:pPr algn="ctr"/>
            <a:r>
              <a:rPr lang="en-AU" sz="1167" b="1">
                <a:solidFill>
                  <a:srgbClr val="FF0066"/>
                </a:solidFill>
              </a:rPr>
              <a:t>Management</a:t>
            </a:r>
          </a:p>
        </p:txBody>
      </p:sp>
      <p:sp>
        <p:nvSpPr>
          <p:cNvPr id="32782" name="Rectangle 14"/>
          <p:cNvSpPr>
            <a:spLocks noChangeArrowheads="1"/>
          </p:cNvSpPr>
          <p:nvPr/>
        </p:nvSpPr>
        <p:spPr bwMode="auto">
          <a:xfrm>
            <a:off x="6928115" y="2137834"/>
            <a:ext cx="900906" cy="359833"/>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Health</a:t>
            </a:r>
          </a:p>
          <a:p>
            <a:pPr algn="ctr"/>
            <a:r>
              <a:rPr lang="en-AU" sz="1167" b="1">
                <a:solidFill>
                  <a:srgbClr val="FF0066"/>
                </a:solidFill>
              </a:rPr>
              <a:t>&amp; Safety</a:t>
            </a:r>
          </a:p>
        </p:txBody>
      </p:sp>
      <p:cxnSp>
        <p:nvCxnSpPr>
          <p:cNvPr id="32783" name="AutoShape 15"/>
          <p:cNvCxnSpPr>
            <a:cxnSpLocks noChangeShapeType="1"/>
            <a:stCxn id="32776" idx="2"/>
            <a:endCxn id="32777" idx="0"/>
          </p:cNvCxnSpPr>
          <p:nvPr/>
        </p:nvCxnSpPr>
        <p:spPr bwMode="auto">
          <a:xfrm rot="5400000">
            <a:off x="3313246" y="622433"/>
            <a:ext cx="600604" cy="2430198"/>
          </a:xfrm>
          <a:prstGeom prst="bentConnector3">
            <a:avLst>
              <a:gd name="adj1" fmla="val 49778"/>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32784" name="AutoShape 16"/>
          <p:cNvCxnSpPr>
            <a:cxnSpLocks noChangeShapeType="1"/>
            <a:stCxn id="32776" idx="2"/>
            <a:endCxn id="32778" idx="0"/>
          </p:cNvCxnSpPr>
          <p:nvPr/>
        </p:nvCxnSpPr>
        <p:spPr bwMode="auto">
          <a:xfrm rot="5400000">
            <a:off x="3748485" y="1057673"/>
            <a:ext cx="600604" cy="1559718"/>
          </a:xfrm>
          <a:prstGeom prst="bentConnector3">
            <a:avLst>
              <a:gd name="adj1" fmla="val 49778"/>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32785" name="AutoShape 17"/>
          <p:cNvCxnSpPr>
            <a:cxnSpLocks noChangeShapeType="1"/>
            <a:stCxn id="32776" idx="2"/>
            <a:endCxn id="32779" idx="0"/>
          </p:cNvCxnSpPr>
          <p:nvPr/>
        </p:nvCxnSpPr>
        <p:spPr bwMode="auto">
          <a:xfrm rot="5400000">
            <a:off x="4228704" y="1537891"/>
            <a:ext cx="600604" cy="599281"/>
          </a:xfrm>
          <a:prstGeom prst="bentConnector3">
            <a:avLst>
              <a:gd name="adj1" fmla="val 49778"/>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32786" name="AutoShape 18"/>
          <p:cNvCxnSpPr>
            <a:cxnSpLocks noChangeShapeType="1"/>
            <a:stCxn id="32776" idx="2"/>
            <a:endCxn id="32780" idx="0"/>
          </p:cNvCxnSpPr>
          <p:nvPr/>
        </p:nvCxnSpPr>
        <p:spPr bwMode="auto">
          <a:xfrm rot="16200000" flipH="1">
            <a:off x="4738026" y="1627849"/>
            <a:ext cx="600604" cy="419365"/>
          </a:xfrm>
          <a:prstGeom prst="bentConnector3">
            <a:avLst>
              <a:gd name="adj1" fmla="val 49778"/>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32787" name="AutoShape 19"/>
          <p:cNvCxnSpPr>
            <a:cxnSpLocks noChangeShapeType="1"/>
            <a:stCxn id="32776" idx="2"/>
            <a:endCxn id="32781" idx="0"/>
          </p:cNvCxnSpPr>
          <p:nvPr/>
        </p:nvCxnSpPr>
        <p:spPr bwMode="auto">
          <a:xfrm rot="16200000" flipH="1">
            <a:off x="5278438" y="1087438"/>
            <a:ext cx="600604" cy="1500188"/>
          </a:xfrm>
          <a:prstGeom prst="bentConnector3">
            <a:avLst>
              <a:gd name="adj1" fmla="val 49778"/>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32788" name="AutoShape 20"/>
          <p:cNvCxnSpPr>
            <a:cxnSpLocks noChangeShapeType="1"/>
            <a:stCxn id="32776" idx="2"/>
            <a:endCxn id="32782" idx="0"/>
          </p:cNvCxnSpPr>
          <p:nvPr/>
        </p:nvCxnSpPr>
        <p:spPr bwMode="auto">
          <a:xfrm rot="16200000" flipH="1">
            <a:off x="5803636" y="562240"/>
            <a:ext cx="600604" cy="2550583"/>
          </a:xfrm>
          <a:prstGeom prst="bentConnector3">
            <a:avLst>
              <a:gd name="adj1" fmla="val 49778"/>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sp>
        <p:nvSpPr>
          <p:cNvPr id="32789" name="Rectangle 21"/>
          <p:cNvSpPr>
            <a:spLocks noChangeArrowheads="1"/>
          </p:cNvSpPr>
          <p:nvPr/>
        </p:nvSpPr>
        <p:spPr bwMode="auto">
          <a:xfrm>
            <a:off x="4348428" y="3157803"/>
            <a:ext cx="899583" cy="361156"/>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Customer</a:t>
            </a:r>
          </a:p>
          <a:p>
            <a:pPr algn="ctr"/>
            <a:r>
              <a:rPr lang="en-AU" sz="1167" b="1">
                <a:solidFill>
                  <a:srgbClr val="FF0066"/>
                </a:solidFill>
              </a:rPr>
              <a:t>Satisfaction</a:t>
            </a:r>
          </a:p>
        </p:txBody>
      </p:sp>
      <p:sp>
        <p:nvSpPr>
          <p:cNvPr id="32790" name="Rectangle 22"/>
          <p:cNvSpPr>
            <a:spLocks noChangeArrowheads="1"/>
          </p:cNvSpPr>
          <p:nvPr/>
        </p:nvSpPr>
        <p:spPr bwMode="auto">
          <a:xfrm>
            <a:off x="3147219" y="3157803"/>
            <a:ext cx="899583" cy="361156"/>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Customer</a:t>
            </a:r>
          </a:p>
          <a:p>
            <a:pPr algn="ctr"/>
            <a:r>
              <a:rPr lang="en-AU" sz="1167" b="1">
                <a:solidFill>
                  <a:srgbClr val="FF0066"/>
                </a:solidFill>
              </a:rPr>
              <a:t>Complaint</a:t>
            </a:r>
          </a:p>
        </p:txBody>
      </p:sp>
      <p:sp>
        <p:nvSpPr>
          <p:cNvPr id="32791" name="Rectangle 23"/>
          <p:cNvSpPr>
            <a:spLocks noChangeArrowheads="1"/>
          </p:cNvSpPr>
          <p:nvPr/>
        </p:nvSpPr>
        <p:spPr bwMode="auto">
          <a:xfrm>
            <a:off x="3508375" y="4156604"/>
            <a:ext cx="899583" cy="381000"/>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Customer</a:t>
            </a:r>
          </a:p>
          <a:p>
            <a:pPr algn="ctr"/>
            <a:r>
              <a:rPr lang="en-AU" sz="1167" b="1">
                <a:solidFill>
                  <a:srgbClr val="FF0066"/>
                </a:solidFill>
              </a:rPr>
              <a:t>Rating (%)</a:t>
            </a:r>
          </a:p>
        </p:txBody>
      </p:sp>
      <p:sp>
        <p:nvSpPr>
          <p:cNvPr id="32792" name="Rectangle 24"/>
          <p:cNvSpPr>
            <a:spLocks noChangeArrowheads="1"/>
          </p:cNvSpPr>
          <p:nvPr/>
        </p:nvSpPr>
        <p:spPr bwMode="auto">
          <a:xfrm>
            <a:off x="4528344" y="4156604"/>
            <a:ext cx="1079500" cy="381000"/>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Customer</a:t>
            </a:r>
          </a:p>
          <a:p>
            <a:pPr algn="ctr"/>
            <a:r>
              <a:rPr lang="en-AU" sz="1167" b="1">
                <a:solidFill>
                  <a:srgbClr val="FF0066"/>
                </a:solidFill>
              </a:rPr>
              <a:t>Loyalty Index</a:t>
            </a:r>
          </a:p>
        </p:txBody>
      </p:sp>
      <p:sp>
        <p:nvSpPr>
          <p:cNvPr id="32793" name="Rectangle 25"/>
          <p:cNvSpPr>
            <a:spLocks noChangeArrowheads="1"/>
          </p:cNvSpPr>
          <p:nvPr/>
        </p:nvSpPr>
        <p:spPr bwMode="auto">
          <a:xfrm>
            <a:off x="5668698" y="4156604"/>
            <a:ext cx="1199885" cy="381000"/>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Average Time </a:t>
            </a:r>
          </a:p>
          <a:p>
            <a:pPr algn="ctr"/>
            <a:r>
              <a:rPr lang="en-AU" sz="1167" b="1">
                <a:solidFill>
                  <a:srgbClr val="FF0066"/>
                </a:solidFill>
              </a:rPr>
              <a:t>Spent on Plan</a:t>
            </a:r>
          </a:p>
        </p:txBody>
      </p:sp>
      <p:cxnSp>
        <p:nvCxnSpPr>
          <p:cNvPr id="32794" name="AutoShape 26"/>
          <p:cNvCxnSpPr>
            <a:cxnSpLocks noChangeShapeType="1"/>
            <a:stCxn id="32779" idx="2"/>
            <a:endCxn id="32790" idx="0"/>
          </p:cNvCxnSpPr>
          <p:nvPr/>
        </p:nvCxnSpPr>
        <p:spPr bwMode="auto">
          <a:xfrm rot="5400000">
            <a:off x="3583120" y="2511558"/>
            <a:ext cx="660136" cy="632354"/>
          </a:xfrm>
          <a:prstGeom prst="bentConnector3">
            <a:avLst>
              <a:gd name="adj1" fmla="val 49898"/>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32795" name="AutoShape 27"/>
          <p:cNvCxnSpPr>
            <a:cxnSpLocks noChangeShapeType="1"/>
            <a:stCxn id="32779" idx="2"/>
            <a:endCxn id="32789" idx="0"/>
          </p:cNvCxnSpPr>
          <p:nvPr/>
        </p:nvCxnSpPr>
        <p:spPr bwMode="auto">
          <a:xfrm rot="16200000" flipH="1">
            <a:off x="4183725" y="2543308"/>
            <a:ext cx="660136" cy="568854"/>
          </a:xfrm>
          <a:prstGeom prst="bentConnector3">
            <a:avLst>
              <a:gd name="adj1" fmla="val 49898"/>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32796" name="AutoShape 28"/>
          <p:cNvCxnSpPr>
            <a:cxnSpLocks noChangeShapeType="1"/>
            <a:stCxn id="32789" idx="2"/>
            <a:endCxn id="32791" idx="0"/>
          </p:cNvCxnSpPr>
          <p:nvPr/>
        </p:nvCxnSpPr>
        <p:spPr bwMode="auto">
          <a:xfrm rot="5400000">
            <a:off x="4059370" y="3417755"/>
            <a:ext cx="637646" cy="840053"/>
          </a:xfrm>
          <a:prstGeom prst="bentConnector3">
            <a:avLst>
              <a:gd name="adj1" fmla="val 49792"/>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32797" name="AutoShape 29"/>
          <p:cNvCxnSpPr>
            <a:cxnSpLocks noChangeShapeType="1"/>
            <a:stCxn id="32789" idx="2"/>
            <a:endCxn id="32792" idx="0"/>
          </p:cNvCxnSpPr>
          <p:nvPr/>
        </p:nvCxnSpPr>
        <p:spPr bwMode="auto">
          <a:xfrm rot="16200000" flipH="1">
            <a:off x="4614334" y="3702844"/>
            <a:ext cx="637646" cy="269875"/>
          </a:xfrm>
          <a:prstGeom prst="bentConnector3">
            <a:avLst>
              <a:gd name="adj1" fmla="val 49792"/>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32798" name="AutoShape 30"/>
          <p:cNvCxnSpPr>
            <a:cxnSpLocks noChangeShapeType="1"/>
            <a:stCxn id="32789" idx="2"/>
            <a:endCxn id="32793" idx="0"/>
          </p:cNvCxnSpPr>
          <p:nvPr/>
        </p:nvCxnSpPr>
        <p:spPr bwMode="auto">
          <a:xfrm rot="16200000" flipH="1">
            <a:off x="5214938" y="3102240"/>
            <a:ext cx="637646" cy="1471083"/>
          </a:xfrm>
          <a:prstGeom prst="bentConnector3">
            <a:avLst>
              <a:gd name="adj1" fmla="val 49792"/>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sp>
        <p:nvSpPr>
          <p:cNvPr id="1414175" name="Rectangle 31"/>
          <p:cNvSpPr>
            <a:spLocks noChangeArrowheads="1"/>
          </p:cNvSpPr>
          <p:nvPr/>
        </p:nvSpPr>
        <p:spPr bwMode="auto">
          <a:xfrm>
            <a:off x="1107282" y="2096824"/>
            <a:ext cx="6781271" cy="600604"/>
          </a:xfrm>
          <a:prstGeom prst="rect">
            <a:avLst/>
          </a:prstGeom>
          <a:noFill/>
          <a:ln w="38100">
            <a:solidFill>
              <a:srgbClr val="FFFFCC"/>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r>
              <a:rPr lang="en-AU" sz="1083" b="1">
                <a:solidFill>
                  <a:srgbClr val="FFFFCC"/>
                </a:solidFill>
              </a:rPr>
              <a:t>1st Layer </a:t>
            </a:r>
          </a:p>
          <a:p>
            <a:r>
              <a:rPr lang="en-AU" sz="1083" b="1">
                <a:solidFill>
                  <a:srgbClr val="FFFFCC"/>
                </a:solidFill>
              </a:rPr>
              <a:t>Key Result</a:t>
            </a:r>
          </a:p>
          <a:p>
            <a:r>
              <a:rPr lang="en-AU" sz="1083" b="1">
                <a:solidFill>
                  <a:srgbClr val="FFFFCC"/>
                </a:solidFill>
              </a:rPr>
              <a:t>Area</a:t>
            </a:r>
          </a:p>
        </p:txBody>
      </p:sp>
      <p:sp>
        <p:nvSpPr>
          <p:cNvPr id="1414176" name="Rectangle 32"/>
          <p:cNvSpPr>
            <a:spLocks noChangeArrowheads="1"/>
          </p:cNvSpPr>
          <p:nvPr/>
        </p:nvSpPr>
        <p:spPr bwMode="auto">
          <a:xfrm>
            <a:off x="1107282" y="3037417"/>
            <a:ext cx="6781271" cy="600604"/>
          </a:xfrm>
          <a:prstGeom prst="rect">
            <a:avLst/>
          </a:prstGeom>
          <a:noFill/>
          <a:ln w="38100">
            <a:solidFill>
              <a:srgbClr val="66FFCC"/>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r>
              <a:rPr lang="en-AU" sz="1083" b="1">
                <a:solidFill>
                  <a:srgbClr val="FFFFCC"/>
                </a:solidFill>
              </a:rPr>
              <a:t>2nd Layer </a:t>
            </a:r>
          </a:p>
          <a:p>
            <a:r>
              <a:rPr lang="en-AU" sz="1083" b="1">
                <a:solidFill>
                  <a:srgbClr val="FFFFCC"/>
                </a:solidFill>
              </a:rPr>
              <a:t>Key Performance</a:t>
            </a:r>
          </a:p>
        </p:txBody>
      </p:sp>
      <p:sp>
        <p:nvSpPr>
          <p:cNvPr id="32801" name="Rectangle 33"/>
          <p:cNvSpPr>
            <a:spLocks noChangeArrowheads="1"/>
          </p:cNvSpPr>
          <p:nvPr/>
        </p:nvSpPr>
        <p:spPr bwMode="auto">
          <a:xfrm>
            <a:off x="3868209" y="4958292"/>
            <a:ext cx="1199886" cy="359833"/>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Satisfied</a:t>
            </a:r>
          </a:p>
          <a:p>
            <a:pPr algn="ctr"/>
            <a:r>
              <a:rPr lang="en-AU" sz="1167" b="1">
                <a:solidFill>
                  <a:srgbClr val="FF0066"/>
                </a:solidFill>
              </a:rPr>
              <a:t>Customer Index</a:t>
            </a:r>
          </a:p>
        </p:txBody>
      </p:sp>
      <p:sp>
        <p:nvSpPr>
          <p:cNvPr id="32802" name="Rectangle 34"/>
          <p:cNvSpPr>
            <a:spLocks noChangeArrowheads="1"/>
          </p:cNvSpPr>
          <p:nvPr/>
        </p:nvSpPr>
        <p:spPr bwMode="auto">
          <a:xfrm>
            <a:off x="5188479" y="4958292"/>
            <a:ext cx="900907" cy="359833"/>
          </a:xfrm>
          <a:prstGeom prst="rect">
            <a:avLst/>
          </a:prstGeom>
          <a:solidFill>
            <a:schemeClr val="bg1"/>
          </a:solidFill>
          <a:ln w="9525">
            <a:solidFill>
              <a:schemeClr val="tx1"/>
            </a:solidFill>
            <a:miter lim="800000"/>
            <a:headEnd/>
            <a:tailEnd/>
          </a:ln>
        </p:spPr>
        <p:txBody>
          <a:bodyPr wrap="none" anchor="ctr"/>
          <a:lstStyle/>
          <a:p>
            <a:pPr algn="ctr"/>
            <a:r>
              <a:rPr lang="en-AU" sz="1167" b="1">
                <a:solidFill>
                  <a:srgbClr val="FF0066"/>
                </a:solidFill>
              </a:rPr>
              <a:t>Market</a:t>
            </a:r>
          </a:p>
          <a:p>
            <a:pPr algn="ctr"/>
            <a:r>
              <a:rPr lang="en-AU" sz="1167" b="1">
                <a:solidFill>
                  <a:srgbClr val="FF0066"/>
                </a:solidFill>
              </a:rPr>
              <a:t>Share (%)</a:t>
            </a:r>
          </a:p>
        </p:txBody>
      </p:sp>
      <p:cxnSp>
        <p:nvCxnSpPr>
          <p:cNvPr id="32803" name="AutoShape 35"/>
          <p:cNvCxnSpPr>
            <a:cxnSpLocks noChangeShapeType="1"/>
            <a:stCxn id="32792" idx="2"/>
            <a:endCxn id="32801" idx="0"/>
          </p:cNvCxnSpPr>
          <p:nvPr/>
        </p:nvCxnSpPr>
        <p:spPr bwMode="auto">
          <a:xfrm rot="5400000">
            <a:off x="4558109" y="4448307"/>
            <a:ext cx="420688" cy="599282"/>
          </a:xfrm>
          <a:prstGeom prst="bentConnector3">
            <a:avLst>
              <a:gd name="adj1" fmla="val 50000"/>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cxnSp>
        <p:nvCxnSpPr>
          <p:cNvPr id="32804" name="AutoShape 36"/>
          <p:cNvCxnSpPr>
            <a:cxnSpLocks noChangeShapeType="1"/>
            <a:stCxn id="32792" idx="2"/>
            <a:endCxn id="32802" idx="0"/>
          </p:cNvCxnSpPr>
          <p:nvPr/>
        </p:nvCxnSpPr>
        <p:spPr bwMode="auto">
          <a:xfrm rot="16200000" flipH="1">
            <a:off x="5143500" y="4462198"/>
            <a:ext cx="420688" cy="571500"/>
          </a:xfrm>
          <a:prstGeom prst="bentConnector3">
            <a:avLst>
              <a:gd name="adj1" fmla="val 50000"/>
            </a:avLst>
          </a:prstGeom>
          <a:noFill/>
          <a:ln w="9525">
            <a:solidFill>
              <a:schemeClr val="tx1"/>
            </a:solidFill>
            <a:miter lim="800000"/>
            <a:headEnd/>
            <a:tailEnd type="triangle" w="med" len="med"/>
          </a:ln>
          <a:extLst>
            <a:ext uri="{909E8E84-426E-40dd-AFC4-6F175D3DCCD1}">
              <a14:hiddenFill xmlns="" xmlns:a14="http://schemas.microsoft.com/office/drawing/2010/main">
                <a:noFill/>
              </a14:hiddenFill>
            </a:ext>
          </a:extLst>
        </p:spPr>
      </p:cxnSp>
      <p:sp>
        <p:nvSpPr>
          <p:cNvPr id="1414181" name="Rectangle 37"/>
          <p:cNvSpPr>
            <a:spLocks noChangeArrowheads="1"/>
          </p:cNvSpPr>
          <p:nvPr/>
        </p:nvSpPr>
        <p:spPr bwMode="auto">
          <a:xfrm>
            <a:off x="1107282" y="3997854"/>
            <a:ext cx="6781271" cy="1379803"/>
          </a:xfrm>
          <a:prstGeom prst="rect">
            <a:avLst/>
          </a:prstGeom>
          <a:noFill/>
          <a:ln w="38100">
            <a:solidFill>
              <a:srgbClr val="FF99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r>
              <a:rPr lang="en-AU" sz="1083" b="1">
                <a:solidFill>
                  <a:srgbClr val="FFFFCC"/>
                </a:solidFill>
              </a:rPr>
              <a:t>3rd &amp; 4th Layer </a:t>
            </a:r>
          </a:p>
          <a:p>
            <a:r>
              <a:rPr lang="en-AU" sz="1083" b="1">
                <a:solidFill>
                  <a:srgbClr val="FFFFCC"/>
                </a:solidFill>
              </a:rPr>
              <a:t>Process Performance</a:t>
            </a:r>
          </a:p>
          <a:p>
            <a:r>
              <a:rPr lang="en-AU" sz="1083" b="1">
                <a:solidFill>
                  <a:srgbClr val="FFFFCC"/>
                </a:solidFill>
              </a:rPr>
              <a:t>Measures</a:t>
            </a:r>
          </a:p>
        </p:txBody>
      </p:sp>
      <p:sp>
        <p:nvSpPr>
          <p:cNvPr id="1414182" name="Rectangle 38"/>
          <p:cNvSpPr>
            <a:spLocks noChangeArrowheads="1"/>
          </p:cNvSpPr>
          <p:nvPr/>
        </p:nvSpPr>
        <p:spPr bwMode="auto">
          <a:xfrm>
            <a:off x="3808677" y="2497667"/>
            <a:ext cx="840052"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0.65</a:t>
            </a:r>
          </a:p>
        </p:txBody>
      </p:sp>
      <p:sp>
        <p:nvSpPr>
          <p:cNvPr id="1414183" name="Rectangle 39"/>
          <p:cNvSpPr>
            <a:spLocks noChangeArrowheads="1"/>
          </p:cNvSpPr>
          <p:nvPr/>
        </p:nvSpPr>
        <p:spPr bwMode="auto">
          <a:xfrm>
            <a:off x="3148542" y="3517636"/>
            <a:ext cx="899583"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0.6</a:t>
            </a:r>
          </a:p>
        </p:txBody>
      </p:sp>
      <p:sp>
        <p:nvSpPr>
          <p:cNvPr id="1414184" name="Rectangle 40"/>
          <p:cNvSpPr>
            <a:spLocks noChangeArrowheads="1"/>
          </p:cNvSpPr>
          <p:nvPr/>
        </p:nvSpPr>
        <p:spPr bwMode="auto">
          <a:xfrm>
            <a:off x="4348428" y="3517636"/>
            <a:ext cx="899583"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0.7</a:t>
            </a:r>
          </a:p>
        </p:txBody>
      </p:sp>
      <p:sp>
        <p:nvSpPr>
          <p:cNvPr id="1414185" name="Rectangle 41"/>
          <p:cNvSpPr>
            <a:spLocks noChangeArrowheads="1"/>
          </p:cNvSpPr>
          <p:nvPr/>
        </p:nvSpPr>
        <p:spPr bwMode="auto">
          <a:xfrm>
            <a:off x="3508375" y="4537604"/>
            <a:ext cx="899583"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0.7</a:t>
            </a:r>
          </a:p>
        </p:txBody>
      </p:sp>
      <p:sp>
        <p:nvSpPr>
          <p:cNvPr id="1414186" name="Rectangle 42"/>
          <p:cNvSpPr>
            <a:spLocks noChangeArrowheads="1"/>
          </p:cNvSpPr>
          <p:nvPr/>
        </p:nvSpPr>
        <p:spPr bwMode="auto">
          <a:xfrm>
            <a:off x="4528344" y="4537604"/>
            <a:ext cx="1079500"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0.6</a:t>
            </a:r>
          </a:p>
        </p:txBody>
      </p:sp>
      <p:sp>
        <p:nvSpPr>
          <p:cNvPr id="1414187" name="Rectangle 43"/>
          <p:cNvSpPr>
            <a:spLocks noChangeArrowheads="1"/>
          </p:cNvSpPr>
          <p:nvPr/>
        </p:nvSpPr>
        <p:spPr bwMode="auto">
          <a:xfrm>
            <a:off x="5668698" y="4537604"/>
            <a:ext cx="1199885"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0.8</a:t>
            </a:r>
          </a:p>
        </p:txBody>
      </p:sp>
      <p:sp>
        <p:nvSpPr>
          <p:cNvPr id="1414188" name="Rectangle 44"/>
          <p:cNvSpPr>
            <a:spLocks noChangeArrowheads="1"/>
          </p:cNvSpPr>
          <p:nvPr/>
        </p:nvSpPr>
        <p:spPr bwMode="auto">
          <a:xfrm>
            <a:off x="3868209" y="5318125"/>
            <a:ext cx="1199886"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0.4</a:t>
            </a:r>
          </a:p>
        </p:txBody>
      </p:sp>
      <p:sp>
        <p:nvSpPr>
          <p:cNvPr id="1414189" name="Rectangle 45"/>
          <p:cNvSpPr>
            <a:spLocks noChangeArrowheads="1"/>
          </p:cNvSpPr>
          <p:nvPr/>
        </p:nvSpPr>
        <p:spPr bwMode="auto">
          <a:xfrm>
            <a:off x="5188479" y="5318125"/>
            <a:ext cx="899583"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0.8</a:t>
            </a:r>
          </a:p>
        </p:txBody>
      </p:sp>
      <p:sp>
        <p:nvSpPr>
          <p:cNvPr id="1414190" name="Rectangle 46"/>
          <p:cNvSpPr>
            <a:spLocks noChangeArrowheads="1"/>
          </p:cNvSpPr>
          <p:nvPr/>
        </p:nvSpPr>
        <p:spPr bwMode="auto">
          <a:xfrm>
            <a:off x="2008188" y="2497667"/>
            <a:ext cx="780521"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0.5</a:t>
            </a:r>
          </a:p>
        </p:txBody>
      </p:sp>
      <p:sp>
        <p:nvSpPr>
          <p:cNvPr id="1414191" name="Rectangle 47"/>
          <p:cNvSpPr>
            <a:spLocks noChangeArrowheads="1"/>
          </p:cNvSpPr>
          <p:nvPr/>
        </p:nvSpPr>
        <p:spPr bwMode="auto">
          <a:xfrm>
            <a:off x="2907771" y="2497667"/>
            <a:ext cx="720990"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0.4</a:t>
            </a:r>
          </a:p>
        </p:txBody>
      </p:sp>
      <p:sp>
        <p:nvSpPr>
          <p:cNvPr id="1414192" name="Rectangle 48"/>
          <p:cNvSpPr>
            <a:spLocks noChangeArrowheads="1"/>
          </p:cNvSpPr>
          <p:nvPr/>
        </p:nvSpPr>
        <p:spPr bwMode="auto">
          <a:xfrm>
            <a:off x="4767792" y="2497667"/>
            <a:ext cx="960438"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0.5</a:t>
            </a:r>
          </a:p>
        </p:txBody>
      </p:sp>
      <p:sp>
        <p:nvSpPr>
          <p:cNvPr id="1414193" name="Rectangle 49"/>
          <p:cNvSpPr>
            <a:spLocks noChangeArrowheads="1"/>
          </p:cNvSpPr>
          <p:nvPr/>
        </p:nvSpPr>
        <p:spPr bwMode="auto">
          <a:xfrm>
            <a:off x="5848615" y="2497667"/>
            <a:ext cx="960438"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0.8</a:t>
            </a:r>
          </a:p>
        </p:txBody>
      </p:sp>
      <p:sp>
        <p:nvSpPr>
          <p:cNvPr id="1414194" name="Rectangle 50"/>
          <p:cNvSpPr>
            <a:spLocks noChangeArrowheads="1"/>
          </p:cNvSpPr>
          <p:nvPr/>
        </p:nvSpPr>
        <p:spPr bwMode="auto">
          <a:xfrm>
            <a:off x="6928115" y="2497667"/>
            <a:ext cx="900906"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0.4</a:t>
            </a:r>
          </a:p>
        </p:txBody>
      </p:sp>
      <p:sp>
        <p:nvSpPr>
          <p:cNvPr id="1414195" name="Rectangle 51"/>
          <p:cNvSpPr>
            <a:spLocks noChangeArrowheads="1"/>
          </p:cNvSpPr>
          <p:nvPr/>
        </p:nvSpPr>
        <p:spPr bwMode="auto">
          <a:xfrm>
            <a:off x="3508375" y="1537229"/>
            <a:ext cx="2640542" cy="179917"/>
          </a:xfrm>
          <a:prstGeom prst="rect">
            <a:avLst/>
          </a:prstGeom>
          <a:solidFill>
            <a:schemeClr val="tx2"/>
          </a:solidFill>
          <a:ln w="9525">
            <a:solidFill>
              <a:schemeClr val="tx1"/>
            </a:solidFill>
            <a:miter lim="800000"/>
            <a:headEnd/>
            <a:tailEnd/>
          </a:ln>
        </p:spPr>
        <p:txBody>
          <a:bodyPr wrap="none" anchor="ctr"/>
          <a:lstStyle/>
          <a:p>
            <a:pPr algn="ctr"/>
            <a:r>
              <a:rPr lang="en-AU" sz="1167" b="1">
                <a:solidFill>
                  <a:schemeClr val="bg1"/>
                </a:solidFill>
              </a:rPr>
              <a:t>0.54</a:t>
            </a:r>
          </a:p>
        </p:txBody>
      </p:sp>
      <p:sp>
        <p:nvSpPr>
          <p:cNvPr id="1414196" name="Rectangle 52"/>
          <p:cNvSpPr>
            <a:spLocks noChangeArrowheads="1"/>
          </p:cNvSpPr>
          <p:nvPr/>
        </p:nvSpPr>
        <p:spPr bwMode="auto">
          <a:xfrm>
            <a:off x="5069417" y="576792"/>
            <a:ext cx="478896" cy="239448"/>
          </a:xfrm>
          <a:prstGeom prst="rect">
            <a:avLst/>
          </a:prstGeom>
          <a:solidFill>
            <a:schemeClr val="tx2"/>
          </a:solidFill>
          <a:ln w="9525">
            <a:solidFill>
              <a:schemeClr val="tx1"/>
            </a:solidFill>
            <a:miter lim="800000"/>
            <a:headEnd/>
            <a:tailEnd/>
          </a:ln>
        </p:spPr>
        <p:txBody>
          <a:bodyPr wrap="none" anchor="ctr"/>
          <a:lstStyle/>
          <a:p>
            <a:pPr algn="ctr"/>
            <a:r>
              <a:rPr lang="en-AU" sz="1333" b="1">
                <a:solidFill>
                  <a:schemeClr val="bg1"/>
                </a:solidFill>
              </a:rPr>
              <a:t>0.58</a:t>
            </a:r>
          </a:p>
        </p:txBody>
      </p:sp>
      <p:sp>
        <p:nvSpPr>
          <p:cNvPr id="1414197" name="Rectangle 53"/>
          <p:cNvSpPr>
            <a:spLocks noChangeArrowheads="1"/>
          </p:cNvSpPr>
          <p:nvPr/>
        </p:nvSpPr>
        <p:spPr bwMode="auto">
          <a:xfrm>
            <a:off x="4451615" y="216959"/>
            <a:ext cx="478896" cy="239448"/>
          </a:xfrm>
          <a:prstGeom prst="rect">
            <a:avLst/>
          </a:prstGeom>
          <a:solidFill>
            <a:schemeClr val="tx2"/>
          </a:solidFill>
          <a:ln w="9525">
            <a:solidFill>
              <a:schemeClr val="tx1"/>
            </a:solidFill>
            <a:miter lim="800000"/>
            <a:headEnd/>
            <a:tailEnd/>
          </a:ln>
        </p:spPr>
        <p:txBody>
          <a:bodyPr wrap="none" anchor="ctr"/>
          <a:lstStyle/>
          <a:p>
            <a:pPr algn="ctr"/>
            <a:r>
              <a:rPr lang="en-AU" sz="1333" b="1">
                <a:solidFill>
                  <a:schemeClr val="bg1"/>
                </a:solidFill>
              </a:rPr>
              <a:t>0.67</a:t>
            </a:r>
          </a:p>
        </p:txBody>
      </p:sp>
    </p:spTree>
    <p:extLst>
      <p:ext uri="{BB962C8B-B14F-4D97-AF65-F5344CB8AC3E}">
        <p14:creationId xmlns:p14="http://schemas.microsoft.com/office/powerpoint/2010/main" val="3048638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14175"/>
                                        </p:tgtEl>
                                        <p:attrNameLst>
                                          <p:attrName>style.visibility</p:attrName>
                                        </p:attrNameLst>
                                      </p:cBhvr>
                                      <p:to>
                                        <p:strVal val="visible"/>
                                      </p:to>
                                    </p:set>
                                    <p:animEffect transition="in" filter="blinds(horizontal)">
                                      <p:cBhvr>
                                        <p:cTn id="7" dur="500"/>
                                        <p:tgtEl>
                                          <p:spTgt spid="141417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14176"/>
                                        </p:tgtEl>
                                        <p:attrNameLst>
                                          <p:attrName>style.visibility</p:attrName>
                                        </p:attrNameLst>
                                      </p:cBhvr>
                                      <p:to>
                                        <p:strVal val="visible"/>
                                      </p:to>
                                    </p:set>
                                    <p:animEffect transition="in" filter="blinds(horizontal)">
                                      <p:cBhvr>
                                        <p:cTn id="10" dur="500"/>
                                        <p:tgtEl>
                                          <p:spTgt spid="141417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14181"/>
                                        </p:tgtEl>
                                        <p:attrNameLst>
                                          <p:attrName>style.visibility</p:attrName>
                                        </p:attrNameLst>
                                      </p:cBhvr>
                                      <p:to>
                                        <p:strVal val="visible"/>
                                      </p:to>
                                    </p:set>
                                    <p:animEffect transition="in" filter="blinds(horizontal)">
                                      <p:cBhvr>
                                        <p:cTn id="13" dur="500"/>
                                        <p:tgtEl>
                                          <p:spTgt spid="141418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414197"/>
                                        </p:tgtEl>
                                        <p:attrNameLst>
                                          <p:attrName>style.visibility</p:attrName>
                                        </p:attrNameLst>
                                      </p:cBhvr>
                                      <p:to>
                                        <p:strVal val="visible"/>
                                      </p:to>
                                    </p:set>
                                    <p:animEffect transition="in" filter="blinds(horizontal)">
                                      <p:cBhvr>
                                        <p:cTn id="18" dur="500"/>
                                        <p:tgtEl>
                                          <p:spTgt spid="141419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414196"/>
                                        </p:tgtEl>
                                        <p:attrNameLst>
                                          <p:attrName>style.visibility</p:attrName>
                                        </p:attrNameLst>
                                      </p:cBhvr>
                                      <p:to>
                                        <p:strVal val="visible"/>
                                      </p:to>
                                    </p:set>
                                    <p:animEffect transition="in" filter="blinds(horizontal)">
                                      <p:cBhvr>
                                        <p:cTn id="21" dur="500"/>
                                        <p:tgtEl>
                                          <p:spTgt spid="141419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414195"/>
                                        </p:tgtEl>
                                        <p:attrNameLst>
                                          <p:attrName>style.visibility</p:attrName>
                                        </p:attrNameLst>
                                      </p:cBhvr>
                                      <p:to>
                                        <p:strVal val="visible"/>
                                      </p:to>
                                    </p:set>
                                    <p:animEffect transition="in" filter="blinds(horizontal)">
                                      <p:cBhvr>
                                        <p:cTn id="24" dur="500"/>
                                        <p:tgtEl>
                                          <p:spTgt spid="141419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414190"/>
                                        </p:tgtEl>
                                        <p:attrNameLst>
                                          <p:attrName>style.visibility</p:attrName>
                                        </p:attrNameLst>
                                      </p:cBhvr>
                                      <p:to>
                                        <p:strVal val="visible"/>
                                      </p:to>
                                    </p:set>
                                    <p:animEffect transition="in" filter="blinds(horizontal)">
                                      <p:cBhvr>
                                        <p:cTn id="27" dur="500"/>
                                        <p:tgtEl>
                                          <p:spTgt spid="141419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14191"/>
                                        </p:tgtEl>
                                        <p:attrNameLst>
                                          <p:attrName>style.visibility</p:attrName>
                                        </p:attrNameLst>
                                      </p:cBhvr>
                                      <p:to>
                                        <p:strVal val="visible"/>
                                      </p:to>
                                    </p:set>
                                    <p:animEffect transition="in" filter="blinds(horizontal)">
                                      <p:cBhvr>
                                        <p:cTn id="30" dur="500"/>
                                        <p:tgtEl>
                                          <p:spTgt spid="141419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414182"/>
                                        </p:tgtEl>
                                        <p:attrNameLst>
                                          <p:attrName>style.visibility</p:attrName>
                                        </p:attrNameLst>
                                      </p:cBhvr>
                                      <p:to>
                                        <p:strVal val="visible"/>
                                      </p:to>
                                    </p:set>
                                    <p:animEffect transition="in" filter="blinds(horizontal)">
                                      <p:cBhvr>
                                        <p:cTn id="33" dur="500"/>
                                        <p:tgtEl>
                                          <p:spTgt spid="141418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414192"/>
                                        </p:tgtEl>
                                        <p:attrNameLst>
                                          <p:attrName>style.visibility</p:attrName>
                                        </p:attrNameLst>
                                      </p:cBhvr>
                                      <p:to>
                                        <p:strVal val="visible"/>
                                      </p:to>
                                    </p:set>
                                    <p:animEffect transition="in" filter="blinds(horizontal)">
                                      <p:cBhvr>
                                        <p:cTn id="36" dur="500"/>
                                        <p:tgtEl>
                                          <p:spTgt spid="141419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414193"/>
                                        </p:tgtEl>
                                        <p:attrNameLst>
                                          <p:attrName>style.visibility</p:attrName>
                                        </p:attrNameLst>
                                      </p:cBhvr>
                                      <p:to>
                                        <p:strVal val="visible"/>
                                      </p:to>
                                    </p:set>
                                    <p:animEffect transition="in" filter="blinds(horizontal)">
                                      <p:cBhvr>
                                        <p:cTn id="39" dur="500"/>
                                        <p:tgtEl>
                                          <p:spTgt spid="141419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414194"/>
                                        </p:tgtEl>
                                        <p:attrNameLst>
                                          <p:attrName>style.visibility</p:attrName>
                                        </p:attrNameLst>
                                      </p:cBhvr>
                                      <p:to>
                                        <p:strVal val="visible"/>
                                      </p:to>
                                    </p:set>
                                    <p:animEffect transition="in" filter="blinds(horizontal)">
                                      <p:cBhvr>
                                        <p:cTn id="42" dur="500"/>
                                        <p:tgtEl>
                                          <p:spTgt spid="141419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414184"/>
                                        </p:tgtEl>
                                        <p:attrNameLst>
                                          <p:attrName>style.visibility</p:attrName>
                                        </p:attrNameLst>
                                      </p:cBhvr>
                                      <p:to>
                                        <p:strVal val="visible"/>
                                      </p:to>
                                    </p:set>
                                    <p:animEffect transition="in" filter="blinds(horizontal)">
                                      <p:cBhvr>
                                        <p:cTn id="45" dur="500"/>
                                        <p:tgtEl>
                                          <p:spTgt spid="141418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414183"/>
                                        </p:tgtEl>
                                        <p:attrNameLst>
                                          <p:attrName>style.visibility</p:attrName>
                                        </p:attrNameLst>
                                      </p:cBhvr>
                                      <p:to>
                                        <p:strVal val="visible"/>
                                      </p:to>
                                    </p:set>
                                    <p:animEffect transition="in" filter="blinds(horizontal)">
                                      <p:cBhvr>
                                        <p:cTn id="48" dur="500"/>
                                        <p:tgtEl>
                                          <p:spTgt spid="1414183"/>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414185"/>
                                        </p:tgtEl>
                                        <p:attrNameLst>
                                          <p:attrName>style.visibility</p:attrName>
                                        </p:attrNameLst>
                                      </p:cBhvr>
                                      <p:to>
                                        <p:strVal val="visible"/>
                                      </p:to>
                                    </p:set>
                                    <p:animEffect transition="in" filter="blinds(horizontal)">
                                      <p:cBhvr>
                                        <p:cTn id="51" dur="500"/>
                                        <p:tgtEl>
                                          <p:spTgt spid="1414185"/>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414186"/>
                                        </p:tgtEl>
                                        <p:attrNameLst>
                                          <p:attrName>style.visibility</p:attrName>
                                        </p:attrNameLst>
                                      </p:cBhvr>
                                      <p:to>
                                        <p:strVal val="visible"/>
                                      </p:to>
                                    </p:set>
                                    <p:animEffect transition="in" filter="blinds(horizontal)">
                                      <p:cBhvr>
                                        <p:cTn id="54" dur="500"/>
                                        <p:tgtEl>
                                          <p:spTgt spid="1414186"/>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414187"/>
                                        </p:tgtEl>
                                        <p:attrNameLst>
                                          <p:attrName>style.visibility</p:attrName>
                                        </p:attrNameLst>
                                      </p:cBhvr>
                                      <p:to>
                                        <p:strVal val="visible"/>
                                      </p:to>
                                    </p:set>
                                    <p:animEffect transition="in" filter="blinds(horizontal)">
                                      <p:cBhvr>
                                        <p:cTn id="57" dur="500"/>
                                        <p:tgtEl>
                                          <p:spTgt spid="1414187"/>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414189"/>
                                        </p:tgtEl>
                                        <p:attrNameLst>
                                          <p:attrName>style.visibility</p:attrName>
                                        </p:attrNameLst>
                                      </p:cBhvr>
                                      <p:to>
                                        <p:strVal val="visible"/>
                                      </p:to>
                                    </p:set>
                                    <p:animEffect transition="in" filter="blinds(horizontal)">
                                      <p:cBhvr>
                                        <p:cTn id="60" dur="500"/>
                                        <p:tgtEl>
                                          <p:spTgt spid="1414189"/>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414188"/>
                                        </p:tgtEl>
                                        <p:attrNameLst>
                                          <p:attrName>style.visibility</p:attrName>
                                        </p:attrNameLst>
                                      </p:cBhvr>
                                      <p:to>
                                        <p:strVal val="visible"/>
                                      </p:to>
                                    </p:set>
                                    <p:animEffect transition="in" filter="blinds(horizontal)">
                                      <p:cBhvr>
                                        <p:cTn id="63" dur="500"/>
                                        <p:tgtEl>
                                          <p:spTgt spid="1414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175" grpId="0" animBg="1"/>
      <p:bldP spid="1414176" grpId="0" animBg="1"/>
      <p:bldP spid="1414181" grpId="0" animBg="1"/>
      <p:bldP spid="1414182" grpId="0" animBg="1"/>
      <p:bldP spid="1414183" grpId="0" animBg="1"/>
      <p:bldP spid="1414184" grpId="0" animBg="1"/>
      <p:bldP spid="1414185" grpId="0" animBg="1"/>
      <p:bldP spid="1414186" grpId="0" animBg="1"/>
      <p:bldP spid="1414187" grpId="0" animBg="1"/>
      <p:bldP spid="1414188" grpId="0" animBg="1"/>
      <p:bldP spid="1414189" grpId="0" animBg="1"/>
      <p:bldP spid="1414190" grpId="0" animBg="1"/>
      <p:bldP spid="1414191" grpId="0" animBg="1"/>
      <p:bldP spid="1414192" grpId="0" animBg="1"/>
      <p:bldP spid="1414193" grpId="0" animBg="1"/>
      <p:bldP spid="1414194" grpId="0" animBg="1"/>
      <p:bldP spid="1414195" grpId="0" animBg="1"/>
      <p:bldP spid="1414196" grpId="0" animBg="1"/>
      <p:bldP spid="141419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Sketch operational and tactical process monitoring dashboards for CVS Pharmacy’s prescription fulfillment process (See Chapter 1, Exercise 1.6). </a:t>
            </a:r>
          </a:p>
          <a:p>
            <a:pPr marL="0" indent="0">
              <a:buNone/>
            </a:pPr>
            <a:r>
              <a:rPr lang="en-US" dirty="0" smtClean="0"/>
              <a:t>Consider the viewpoints of each stakeholder in the process.</a:t>
            </a:r>
          </a:p>
          <a:p>
            <a:pPr>
              <a:buFont typeface="Arial" panose="020B0604020202020204" pitchFamily="34" charset="0"/>
              <a:buChar char="•"/>
            </a:pPr>
            <a:r>
              <a:rPr lang="en-US" dirty="0" smtClean="0"/>
              <a:t>Customer</a:t>
            </a:r>
          </a:p>
          <a:p>
            <a:pPr>
              <a:buFont typeface="Arial" panose="020B0604020202020204" pitchFamily="34" charset="0"/>
              <a:buChar char="•"/>
            </a:pPr>
            <a:r>
              <a:rPr lang="en-US" dirty="0" smtClean="0"/>
              <a:t>Pharmacist</a:t>
            </a:r>
          </a:p>
          <a:p>
            <a:pPr>
              <a:buFont typeface="Arial" panose="020B0604020202020204" pitchFamily="34" charset="0"/>
              <a:buChar char="•"/>
            </a:pPr>
            <a:r>
              <a:rPr lang="en-US" dirty="0" smtClean="0"/>
              <a:t>Technician</a:t>
            </a:r>
          </a:p>
          <a:p>
            <a:pPr>
              <a:buFont typeface="Arial" panose="020B0604020202020204" pitchFamily="34" charset="0"/>
              <a:buChar char="•"/>
            </a:pPr>
            <a:r>
              <a:rPr lang="en-US" dirty="0" smtClean="0"/>
              <a:t>Process owner (overseeing 500+ pharmacies distributed geographically)</a:t>
            </a:r>
          </a:p>
          <a:p>
            <a:pPr marL="0" indent="0">
              <a:buNone/>
            </a:pPr>
            <a:endParaRPr lang="en-US" dirty="0" smtClean="0"/>
          </a:p>
          <a:p>
            <a:endParaRPr lang="en-US" dirty="0"/>
          </a:p>
        </p:txBody>
      </p:sp>
      <p:sp>
        <p:nvSpPr>
          <p:cNvPr id="3" name="Title 2"/>
          <p:cNvSpPr>
            <a:spLocks noGrp="1"/>
          </p:cNvSpPr>
          <p:nvPr>
            <p:ph type="title"/>
          </p:nvPr>
        </p:nvSpPr>
        <p:spPr/>
        <p:txBody>
          <a:bodyPr/>
          <a:lstStyle/>
          <a:p>
            <a:r>
              <a:rPr lang="en-US" b="1" dirty="0" smtClean="0"/>
              <a:t>Teamwork</a:t>
            </a:r>
            <a:endParaRPr lang="en-US" b="1" dirty="0"/>
          </a:p>
        </p:txBody>
      </p:sp>
    </p:spTree>
    <p:extLst>
      <p:ext uri="{BB962C8B-B14F-4D97-AF65-F5344CB8AC3E}">
        <p14:creationId xmlns:p14="http://schemas.microsoft.com/office/powerpoint/2010/main" val="22535715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shboar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76087"/>
            <a:ext cx="3553424" cy="543891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823" y="276088"/>
            <a:ext cx="4088178" cy="5433390"/>
          </a:xfrm>
          <a:prstGeom prst="rect">
            <a:avLst/>
          </a:prstGeom>
        </p:spPr>
      </p:pic>
    </p:spTree>
    <p:extLst>
      <p:ext uri="{BB962C8B-B14F-4D97-AF65-F5344CB8AC3E}">
        <p14:creationId xmlns:p14="http://schemas.microsoft.com/office/powerpoint/2010/main" val="3572545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smtClean="0"/>
              <a:t>Contents</a:t>
            </a:r>
          </a:p>
          <a:p>
            <a:pPr marL="342900" indent="-342900">
              <a:buFont typeface="+mj-lt"/>
              <a:buAutoNum type="arabicPeriod"/>
            </a:pPr>
            <a:r>
              <a:rPr lang="en-US" sz="1400" dirty="0" smtClean="0">
                <a:solidFill>
                  <a:schemeClr val="bg1">
                    <a:lumMod val="50000"/>
                  </a:schemeClr>
                </a:solidFill>
              </a:rPr>
              <a:t>Performance Dashboards</a:t>
            </a:r>
          </a:p>
          <a:p>
            <a:pPr marL="342900" indent="-342900">
              <a:buFont typeface="+mj-lt"/>
              <a:buAutoNum type="arabicPeriod"/>
            </a:pPr>
            <a:r>
              <a:rPr lang="en-US" sz="1400" dirty="0" smtClean="0"/>
              <a:t>Introduction to Process Mining</a:t>
            </a:r>
          </a:p>
          <a:p>
            <a:pPr marL="342900" indent="-342900">
              <a:buFont typeface="+mj-lt"/>
              <a:buAutoNum type="arabicPeriod"/>
            </a:pPr>
            <a:r>
              <a:rPr lang="en-US" sz="1400" dirty="0" smtClean="0">
                <a:solidFill>
                  <a:schemeClr val="bg1">
                    <a:lumMod val="50000"/>
                  </a:schemeClr>
                </a:solidFill>
              </a:rPr>
              <a:t>Automated Process Discovery</a:t>
            </a:r>
          </a:p>
          <a:p>
            <a:pPr marL="342900" indent="-342900">
              <a:buFont typeface="+mj-lt"/>
              <a:buAutoNum type="arabicPeriod"/>
            </a:pPr>
            <a:r>
              <a:rPr lang="en-US" sz="1400" dirty="0" smtClean="0">
                <a:solidFill>
                  <a:schemeClr val="bg1">
                    <a:lumMod val="50000"/>
                  </a:schemeClr>
                </a:solidFill>
              </a:rPr>
              <a:t>Process Performance Mining</a:t>
            </a:r>
          </a:p>
          <a:p>
            <a:pPr marL="342900" indent="-342900">
              <a:buFont typeface="+mj-lt"/>
              <a:buAutoNum type="arabicPeriod"/>
            </a:pPr>
            <a:r>
              <a:rPr lang="en-US" sz="1400" dirty="0" smtClean="0">
                <a:solidFill>
                  <a:schemeClr val="bg1">
                    <a:lumMod val="50000"/>
                  </a:schemeClr>
                </a:solidFill>
              </a:rPr>
              <a:t>Conformance </a:t>
            </a:r>
            <a:r>
              <a:rPr lang="en-US" sz="1400" dirty="0" err="1" smtClean="0">
                <a:solidFill>
                  <a:schemeClr val="bg1">
                    <a:lumMod val="50000"/>
                  </a:schemeClr>
                </a:solidFill>
              </a:rPr>
              <a:t>Checing</a:t>
            </a:r>
            <a:endParaRPr lang="en-US" sz="1400" dirty="0" smtClean="0">
              <a:solidFill>
                <a:schemeClr val="bg1">
                  <a:lumMod val="50000"/>
                </a:schemeClr>
              </a:solidFill>
            </a:endParaRPr>
          </a:p>
          <a:p>
            <a:pPr marL="342900" indent="-342900">
              <a:buFont typeface="+mj-lt"/>
              <a:buAutoNum type="arabicPeriod"/>
            </a:pPr>
            <a:r>
              <a:rPr lang="en-US" sz="1400" dirty="0" smtClean="0">
                <a:solidFill>
                  <a:schemeClr val="bg1">
                    <a:lumMod val="50000"/>
                  </a:schemeClr>
                </a:solidFill>
              </a:rPr>
              <a:t>Variants Analysis</a:t>
            </a:r>
          </a:p>
          <a:p>
            <a:pPr marL="342900" indent="-342900">
              <a:buFont typeface="+mj-lt"/>
              <a:buAutoNum type="arabicPeriod"/>
            </a:pPr>
            <a:r>
              <a:rPr lang="en-US" sz="1400" dirty="0" smtClean="0">
                <a:solidFill>
                  <a:schemeClr val="bg1">
                    <a:lumMod val="50000"/>
                  </a:schemeClr>
                </a:solidFill>
              </a:rPr>
              <a:t>Process Mining in Practice</a:t>
            </a:r>
          </a:p>
          <a:p>
            <a:pPr marL="342900" indent="-342900">
              <a:buFont typeface="+mj-lt"/>
              <a:buAutoNum type="arabicPeriod"/>
            </a:pPr>
            <a:r>
              <a:rPr lang="en-US" sz="1400" dirty="0" smtClean="0">
                <a:solidFill>
                  <a:schemeClr val="bg1">
                    <a:lumMod val="50000"/>
                  </a:schemeClr>
                </a:solidFill>
              </a:rPr>
              <a:t>Recap</a:t>
            </a:r>
            <a:endParaRPr lang="de-DE" sz="1400" dirty="0">
              <a:solidFill>
                <a:schemeClr val="bg1">
                  <a:lumMod val="50000"/>
                </a:schemeClr>
              </a:solidFill>
            </a:endParaRPr>
          </a:p>
        </p:txBody>
      </p:sp>
      <p:sp>
        <p:nvSpPr>
          <p:cNvPr id="3" name="Foliennummernplatzhalter 2"/>
          <p:cNvSpPr>
            <a:spLocks noGrp="1"/>
          </p:cNvSpPr>
          <p:nvPr>
            <p:ph type="sldNum" sz="quarter" idx="12"/>
          </p:nvPr>
        </p:nvSpPr>
        <p:spPr/>
        <p:txBody>
          <a:bodyPr/>
          <a:lstStyle/>
          <a:p>
            <a:r>
              <a:rPr lang="de-AT" smtClean="0"/>
              <a:t>SEITE </a:t>
            </a:r>
            <a:fld id="{BE3DC40E-DBBE-4E2D-9EEC-FBF0DA0E9179}" type="slidenum">
              <a:rPr lang="de-AT" smtClean="0"/>
              <a:t>14</a:t>
            </a:fld>
            <a:endParaRPr lang="de-AT" dirty="0"/>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smtClean="0">
                <a:latin typeface="Arial" panose="020B0604020202020204" pitchFamily="34" charset="0"/>
                <a:cs typeface="Arial" panose="020B0604020202020204" pitchFamily="34" charset="0"/>
              </a:rPr>
              <a:t>Chapter 11: </a:t>
            </a:r>
            <a:r>
              <a:rPr lang="de-AT" dirty="0" err="1" smtClean="0">
                <a:latin typeface="Arial" panose="020B0604020202020204" pitchFamily="34" charset="0"/>
                <a:cs typeface="Arial" panose="020B0604020202020204" pitchFamily="34" charset="0"/>
              </a:rPr>
              <a:t>Process</a:t>
            </a:r>
            <a:r>
              <a:rPr lang="de-AT" dirty="0" smtClean="0">
                <a:latin typeface="Arial" panose="020B0604020202020204" pitchFamily="34" charset="0"/>
                <a:cs typeface="Arial" panose="020B0604020202020204" pitchFamily="34" charset="0"/>
              </a:rPr>
              <a:t> Monitoring</a:t>
            </a:r>
            <a:endParaRPr lang="de-AT" dirty="0">
              <a:latin typeface="Arial" panose="020B0604020202020204" pitchFamily="34" charset="0"/>
              <a:cs typeface="Arial" panose="020B0604020202020204" pitchFamily="34" charset="0"/>
            </a:endParaRPr>
          </a:p>
        </p:txBody>
      </p:sp>
      <p:sp>
        <p:nvSpPr>
          <p:cNvPr id="10" name="Rechteck 9"/>
          <p:cNvSpPr/>
          <p:nvPr/>
        </p:nvSpPr>
        <p:spPr>
          <a:xfrm>
            <a:off x="7496730" y="0"/>
            <a:ext cx="1726292" cy="1202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117770171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8719" y="89844"/>
            <a:ext cx="6720747" cy="660073"/>
          </a:xfrm>
        </p:spPr>
        <p:txBody>
          <a:bodyPr>
            <a:normAutofit/>
          </a:bodyPr>
          <a:lstStyle/>
          <a:p>
            <a:r>
              <a:rPr lang="en-US" dirty="0" smtClean="0"/>
              <a:t>Business Process Monitoring</a:t>
            </a:r>
            <a:endParaRPr lang="en-US" dirty="0"/>
          </a:p>
        </p:txBody>
      </p:sp>
      <p:sp>
        <p:nvSpPr>
          <p:cNvPr id="25" name="Left Brace 24"/>
          <p:cNvSpPr/>
          <p:nvPr/>
        </p:nvSpPr>
        <p:spPr>
          <a:xfrm>
            <a:off x="4416905" y="1011316"/>
            <a:ext cx="470356" cy="4592792"/>
          </a:xfrm>
          <a:prstGeom prst="leftBrace">
            <a:avLst/>
          </a:prstGeom>
          <a:ln w="285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33">
              <a:solidFill>
                <a:prstClr val="black"/>
              </a:solidFill>
            </a:endParaRPr>
          </a:p>
        </p:txBody>
      </p:sp>
      <p:pic>
        <p:nvPicPr>
          <p:cNvPr id="22" name="Picture 3"/>
          <p:cNvPicPr>
            <a:picLocks noChangeAspect="1" noChangeArrowheads="1"/>
          </p:cNvPicPr>
          <p:nvPr/>
        </p:nvPicPr>
        <p:blipFill>
          <a:blip r:embed="rId3" cstate="hqprint">
            <a:extLst>
              <a:ext uri="{28A0092B-C50C-407E-A947-70E740481C1C}">
                <a14:useLocalDpi xmlns:a14="http://schemas.microsoft.com/office/drawing/2010/main" val="0"/>
              </a:ext>
            </a:extLst>
          </a:blip>
          <a:srcRect b="14227"/>
          <a:stretch>
            <a:fillRect/>
          </a:stretch>
        </p:blipFill>
        <p:spPr bwMode="auto">
          <a:xfrm>
            <a:off x="4964664" y="1104040"/>
            <a:ext cx="3038651" cy="189854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pic>
      <p:sp>
        <p:nvSpPr>
          <p:cNvPr id="17" name="TextBox 16"/>
          <p:cNvSpPr txBox="1"/>
          <p:nvPr/>
        </p:nvSpPr>
        <p:spPr>
          <a:xfrm>
            <a:off x="5047056" y="731963"/>
            <a:ext cx="2784442" cy="605422"/>
          </a:xfrm>
          <a:prstGeom prst="rect">
            <a:avLst/>
          </a:prstGeom>
          <a:noFill/>
        </p:spPr>
        <p:txBody>
          <a:bodyPr wrap="square" rtlCol="0">
            <a:spAutoFit/>
          </a:bodyPr>
          <a:lstStyle/>
          <a:p>
            <a:pPr algn="ctr"/>
            <a:r>
              <a:rPr lang="en-US" sz="1667" b="1" u="sng" dirty="0">
                <a:solidFill>
                  <a:prstClr val="black">
                    <a:lumMod val="75000"/>
                    <a:lumOff val="25000"/>
                  </a:prstClr>
                </a:solidFill>
              </a:rPr>
              <a:t>Dashboards &amp; reports</a:t>
            </a:r>
          </a:p>
        </p:txBody>
      </p:sp>
      <p:sp>
        <p:nvSpPr>
          <p:cNvPr id="29" name="TextBox 28"/>
          <p:cNvSpPr txBox="1"/>
          <p:nvPr/>
        </p:nvSpPr>
        <p:spPr>
          <a:xfrm>
            <a:off x="4875871" y="3337788"/>
            <a:ext cx="3216234" cy="348878"/>
          </a:xfrm>
          <a:prstGeom prst="rect">
            <a:avLst/>
          </a:prstGeom>
          <a:noFill/>
        </p:spPr>
        <p:txBody>
          <a:bodyPr wrap="square" rtlCol="0">
            <a:spAutoFit/>
          </a:bodyPr>
          <a:lstStyle/>
          <a:p>
            <a:pPr algn="ctr"/>
            <a:r>
              <a:rPr lang="en-US" sz="1667" b="1" u="sng" dirty="0">
                <a:solidFill>
                  <a:prstClr val="black">
                    <a:lumMod val="75000"/>
                    <a:lumOff val="25000"/>
                  </a:prstClr>
                </a:solidFill>
              </a:rPr>
              <a:t>Process mining</a:t>
            </a:r>
          </a:p>
        </p:txBody>
      </p:sp>
      <p:pic>
        <p:nvPicPr>
          <p:cNvPr id="18" name="Picture 17" descr="screensh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5414" y="3606162"/>
            <a:ext cx="3317149" cy="2150274"/>
          </a:xfrm>
          <a:prstGeom prst="rect">
            <a:avLst/>
          </a:prstGeom>
        </p:spPr>
      </p:pic>
      <p:sp>
        <p:nvSpPr>
          <p:cNvPr id="14" name="TextBox 18"/>
          <p:cNvSpPr txBox="1"/>
          <p:nvPr/>
        </p:nvSpPr>
        <p:spPr>
          <a:xfrm>
            <a:off x="960345" y="3408772"/>
            <a:ext cx="859531" cy="553998"/>
          </a:xfrm>
          <a:prstGeom prst="rect">
            <a:avLst/>
          </a:prstGeom>
          <a:noFill/>
        </p:spPr>
        <p:txBody>
          <a:bodyPr wrap="none" rtlCol="0">
            <a:spAutoFit/>
          </a:bodyPr>
          <a:lstStyle/>
          <a:p>
            <a:pPr algn="ctr" eaLnBrk="0" fontAlgn="base" hangingPunct="0"/>
            <a:r>
              <a:rPr lang="en-US" sz="1500" dirty="0">
                <a:solidFill>
                  <a:prstClr val="black">
                    <a:lumMod val="75000"/>
                    <a:lumOff val="25000"/>
                  </a:prstClr>
                </a:solidFill>
              </a:rPr>
              <a:t>Event</a:t>
            </a:r>
          </a:p>
          <a:p>
            <a:pPr algn="ctr" eaLnBrk="0" fontAlgn="base" hangingPunct="0"/>
            <a:r>
              <a:rPr lang="en-US" sz="1500" dirty="0">
                <a:solidFill>
                  <a:prstClr val="black">
                    <a:lumMod val="75000"/>
                    <a:lumOff val="25000"/>
                  </a:prstClr>
                </a:solidFill>
                <a:ea typeface="Times New Roman" panose="02020603050405020304" pitchFamily="18" charset="0"/>
                <a:cs typeface="Times New Roman" panose="02020603050405020304" pitchFamily="18" charset="0"/>
              </a:rPr>
              <a:t>stream</a:t>
            </a:r>
            <a:endParaRPr lang="en-AU" sz="1500" dirty="0">
              <a:solidFill>
                <a:prstClr val="black">
                  <a:lumMod val="75000"/>
                  <a:lumOff val="25000"/>
                </a:prstClr>
              </a:solidFill>
              <a:ea typeface="Times New Roman" panose="02020603050405020304" pitchFamily="18" charset="0"/>
            </a:endParaRPr>
          </a:p>
        </p:txBody>
      </p:sp>
      <p:pic>
        <p:nvPicPr>
          <p:cNvPr id="19" name="Picture 18" descr="http://www.ibm.com/developerworks/websphere/techjournal/0809_hopkins/images/Fig018_HighlightedEvents.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222" y="2834511"/>
            <a:ext cx="1121702" cy="60182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15" name="Flowchart: Magnetic Disk 14"/>
          <p:cNvSpPr/>
          <p:nvPr/>
        </p:nvSpPr>
        <p:spPr bwMode="auto">
          <a:xfrm>
            <a:off x="1759619" y="3032012"/>
            <a:ext cx="694328" cy="795802"/>
          </a:xfrm>
          <a:prstGeom prst="flowChartMagneticDisk">
            <a:avLst/>
          </a:prstGeom>
          <a:solidFill>
            <a:schemeClr val="accent1">
              <a:lumMod val="60000"/>
              <a:lumOff val="40000"/>
            </a:schemeClr>
          </a:solidFill>
          <a:ln>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76200" tIns="38100" rIns="76200" bIns="38100" numCol="1" rtlCol="0" anchor="t" anchorCtr="0" compatLnSpc="1">
            <a:prstTxWarp prst="textNoShape">
              <a:avLst/>
            </a:prstTxWarp>
          </a:bodyPr>
          <a:lstStyle/>
          <a:p>
            <a:endParaRPr lang="en-AU" sz="1333">
              <a:solidFill>
                <a:prstClr val="white"/>
              </a:solidFill>
            </a:endParaRPr>
          </a:p>
        </p:txBody>
      </p:sp>
      <p:sp>
        <p:nvSpPr>
          <p:cNvPr id="16" name="TextBox 20"/>
          <p:cNvSpPr txBox="1"/>
          <p:nvPr/>
        </p:nvSpPr>
        <p:spPr>
          <a:xfrm>
            <a:off x="1696140" y="3827814"/>
            <a:ext cx="922047" cy="323165"/>
          </a:xfrm>
          <a:prstGeom prst="rect">
            <a:avLst/>
          </a:prstGeom>
          <a:noFill/>
        </p:spPr>
        <p:txBody>
          <a:bodyPr wrap="none" rtlCol="0">
            <a:spAutoFit/>
          </a:bodyPr>
          <a:lstStyle/>
          <a:p>
            <a:pPr algn="ctr" eaLnBrk="0" fontAlgn="base" hangingPunct="0"/>
            <a:r>
              <a:rPr lang="en-US" sz="1500" dirty="0">
                <a:solidFill>
                  <a:prstClr val="black">
                    <a:lumMod val="75000"/>
                    <a:lumOff val="25000"/>
                  </a:prstClr>
                </a:solidFill>
              </a:rPr>
              <a:t>DB logs</a:t>
            </a:r>
            <a:endParaRPr lang="en-AU" sz="1500" dirty="0">
              <a:solidFill>
                <a:prstClr val="black">
                  <a:lumMod val="75000"/>
                  <a:lumOff val="25000"/>
                </a:prstClr>
              </a:solidFill>
            </a:endParaRPr>
          </a:p>
        </p:txBody>
      </p:sp>
      <p:sp>
        <p:nvSpPr>
          <p:cNvPr id="2" name="Right Arrow 1"/>
          <p:cNvSpPr/>
          <p:nvPr/>
        </p:nvSpPr>
        <p:spPr>
          <a:xfrm>
            <a:off x="2623394" y="3195644"/>
            <a:ext cx="272143" cy="213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33">
              <a:solidFill>
                <a:prstClr val="white"/>
              </a:solidFill>
            </a:endParaRPr>
          </a:p>
        </p:txBody>
      </p:sp>
      <p:sp>
        <p:nvSpPr>
          <p:cNvPr id="21" name="Right Arrow 20"/>
          <p:cNvSpPr/>
          <p:nvPr/>
        </p:nvSpPr>
        <p:spPr>
          <a:xfrm>
            <a:off x="4029583" y="3215666"/>
            <a:ext cx="272143" cy="213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33">
              <a:solidFill>
                <a:prstClr val="white"/>
              </a:solidFill>
            </a:endParaRPr>
          </a:p>
        </p:txBody>
      </p:sp>
      <p:sp>
        <p:nvSpPr>
          <p:cNvPr id="23" name="TextBox 20"/>
          <p:cNvSpPr txBox="1"/>
          <p:nvPr/>
        </p:nvSpPr>
        <p:spPr>
          <a:xfrm>
            <a:off x="3075731" y="3591926"/>
            <a:ext cx="729623" cy="553998"/>
          </a:xfrm>
          <a:prstGeom prst="rect">
            <a:avLst/>
          </a:prstGeom>
          <a:noFill/>
        </p:spPr>
        <p:txBody>
          <a:bodyPr wrap="none" rtlCol="0">
            <a:spAutoFit/>
          </a:bodyPr>
          <a:lstStyle/>
          <a:p>
            <a:pPr algn="ctr" eaLnBrk="0" fontAlgn="base" hangingPunct="0"/>
            <a:r>
              <a:rPr lang="en-US" sz="1500" dirty="0">
                <a:solidFill>
                  <a:prstClr val="black">
                    <a:lumMod val="75000"/>
                    <a:lumOff val="25000"/>
                  </a:prstClr>
                </a:solidFill>
              </a:rPr>
              <a:t>Event</a:t>
            </a:r>
          </a:p>
          <a:p>
            <a:pPr algn="ctr" eaLnBrk="0" fontAlgn="base" hangingPunct="0"/>
            <a:r>
              <a:rPr lang="en-US" sz="1500" dirty="0">
                <a:solidFill>
                  <a:prstClr val="black">
                    <a:lumMod val="75000"/>
                    <a:lumOff val="25000"/>
                  </a:prstClr>
                </a:solidFill>
              </a:rPr>
              <a:t>log</a:t>
            </a:r>
            <a:endParaRPr lang="en-AU" sz="1500" dirty="0">
              <a:solidFill>
                <a:prstClr val="black">
                  <a:lumMod val="75000"/>
                  <a:lumOff val="25000"/>
                </a:prstClr>
              </a:solidFill>
            </a:endParaRPr>
          </a:p>
        </p:txBody>
      </p:sp>
      <p:pic>
        <p:nvPicPr>
          <p:cNvPr id="24" name="Picture 74" descr="document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6579" y="3012489"/>
            <a:ext cx="653521" cy="57943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Oval 2"/>
          <p:cNvSpPr/>
          <p:nvPr/>
        </p:nvSpPr>
        <p:spPr>
          <a:xfrm>
            <a:off x="4571571" y="3123471"/>
            <a:ext cx="3728191" cy="2694852"/>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p>
        </p:txBody>
      </p:sp>
    </p:spTree>
    <p:extLst>
      <p:ext uri="{BB962C8B-B14F-4D97-AF65-F5344CB8AC3E}">
        <p14:creationId xmlns:p14="http://schemas.microsoft.com/office/powerpoint/2010/main" val="29235371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0658" y="232490"/>
            <a:ext cx="6572250" cy="1104636"/>
          </a:xfrm>
        </p:spPr>
        <p:txBody>
          <a:bodyPr/>
          <a:lstStyle/>
          <a:p>
            <a:r>
              <a:rPr lang="en-US" dirty="0" smtClean="0"/>
              <a:t>Process Mining</a:t>
            </a:r>
            <a:endParaRPr lang="en-US" dirty="0"/>
          </a:p>
        </p:txBody>
      </p:sp>
      <p:sp>
        <p:nvSpPr>
          <p:cNvPr id="4" name="Slide Number Placeholder 3"/>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16</a:t>
            </a:fld>
            <a:endParaRPr lang="en-AU">
              <a:solidFill>
                <a:prstClr val="black">
                  <a:lumMod val="50000"/>
                  <a:lumOff val="50000"/>
                </a:prstClr>
              </a:solidFill>
            </a:endParaRPr>
          </a:p>
        </p:txBody>
      </p:sp>
      <p:cxnSp>
        <p:nvCxnSpPr>
          <p:cNvPr id="5" name="Straight Arrow Connector 4"/>
          <p:cNvCxnSpPr>
            <a:endCxn id="16" idx="0"/>
          </p:cNvCxnSpPr>
          <p:nvPr/>
        </p:nvCxnSpPr>
        <p:spPr bwMode="auto">
          <a:xfrm>
            <a:off x="4319324" y="3181789"/>
            <a:ext cx="11906" cy="699823"/>
          </a:xfrm>
          <a:prstGeom prst="straightConnector1">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bwMode="auto">
          <a:xfrm flipV="1">
            <a:off x="4331229" y="4306269"/>
            <a:ext cx="0" cy="436563"/>
          </a:xfrm>
          <a:prstGeom prst="straightConnector1">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 name="Straight Arrow Connector 6"/>
          <p:cNvCxnSpPr>
            <a:stCxn id="16" idx="3"/>
          </p:cNvCxnSpPr>
          <p:nvPr/>
        </p:nvCxnSpPr>
        <p:spPr bwMode="auto">
          <a:xfrm flipV="1">
            <a:off x="5049573" y="4077404"/>
            <a:ext cx="941917" cy="0"/>
          </a:xfrm>
          <a:prstGeom prst="straightConnector1">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8" name="TextBox 9"/>
          <p:cNvSpPr txBox="1">
            <a:spLocks noChangeArrowheads="1"/>
          </p:cNvSpPr>
          <p:nvPr/>
        </p:nvSpPr>
        <p:spPr bwMode="auto">
          <a:xfrm>
            <a:off x="6000751" y="3852508"/>
            <a:ext cx="750094" cy="449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de-DE" sz="2667">
                <a:solidFill>
                  <a:srgbClr val="336600"/>
                </a:solidFill>
                <a:latin typeface="Calibri Light" charset="0"/>
                <a:cs typeface="Times New Roman" charset="0"/>
                <a:sym typeface="Wingdings" charset="0"/>
              </a:rPr>
              <a:t></a:t>
            </a:r>
            <a:r>
              <a:rPr lang="de-DE" sz="2667">
                <a:solidFill>
                  <a:srgbClr val="000000"/>
                </a:solidFill>
                <a:latin typeface="Calibri Light" charset="0"/>
                <a:cs typeface="Times New Roman" charset="0"/>
              </a:rPr>
              <a:t>/</a:t>
            </a:r>
            <a:r>
              <a:rPr lang="de-DE" sz="2667">
                <a:solidFill>
                  <a:srgbClr val="C00000"/>
                </a:solidFill>
                <a:latin typeface="Calibri Light" charset="0"/>
                <a:cs typeface="Times New Roman" charset="0"/>
                <a:sym typeface="Wingdings" charset="0"/>
              </a:rPr>
              <a:t></a:t>
            </a:r>
            <a:endParaRPr lang="en-AU" sz="1000">
              <a:solidFill>
                <a:srgbClr val="000000"/>
              </a:solidFill>
              <a:cs typeface="Times New Roman" charset="0"/>
            </a:endParaRPr>
          </a:p>
        </p:txBody>
      </p:sp>
      <p:sp>
        <p:nvSpPr>
          <p:cNvPr id="9" name="TextBox 17"/>
          <p:cNvSpPr txBox="1">
            <a:spLocks noChangeArrowheads="1"/>
          </p:cNvSpPr>
          <p:nvPr/>
        </p:nvSpPr>
        <p:spPr bwMode="auto">
          <a:xfrm>
            <a:off x="3779573" y="2839154"/>
            <a:ext cx="974498" cy="348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67">
                <a:solidFill>
                  <a:srgbClr val="000000"/>
                </a:solidFill>
                <a:latin typeface="Calibri Light" charset="0"/>
                <a:cs typeface="Times New Roman" charset="0"/>
              </a:rPr>
              <a:t>event log</a:t>
            </a:r>
            <a:endParaRPr lang="en-AU" sz="1667">
              <a:solidFill>
                <a:srgbClr val="000000"/>
              </a:solidFill>
              <a:cs typeface="Times New Roman" charset="0"/>
            </a:endParaRPr>
          </a:p>
        </p:txBody>
      </p:sp>
      <p:cxnSp>
        <p:nvCxnSpPr>
          <p:cNvPr id="10" name="Straight Arrow Connector 9"/>
          <p:cNvCxnSpPr/>
          <p:nvPr/>
        </p:nvCxnSpPr>
        <p:spPr bwMode="auto">
          <a:xfrm flipV="1">
            <a:off x="4300803" y="1685571"/>
            <a:ext cx="0" cy="531813"/>
          </a:xfrm>
          <a:prstGeom prst="straightConnector1">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2" name="TextBox 36"/>
          <p:cNvSpPr txBox="1">
            <a:spLocks noChangeArrowheads="1"/>
          </p:cNvSpPr>
          <p:nvPr/>
        </p:nvSpPr>
        <p:spPr bwMode="auto">
          <a:xfrm>
            <a:off x="5387051" y="1624717"/>
            <a:ext cx="1702325" cy="348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67">
                <a:solidFill>
                  <a:srgbClr val="000000"/>
                </a:solidFill>
                <a:latin typeface="Calibri Light" charset="0"/>
                <a:cs typeface="Times New Roman" charset="0"/>
              </a:rPr>
              <a:t>discovered model</a:t>
            </a:r>
            <a:endParaRPr lang="en-AU" sz="1667">
              <a:solidFill>
                <a:srgbClr val="000000"/>
              </a:solidFill>
              <a:cs typeface="Times New Roman" charset="0"/>
            </a:endParaRPr>
          </a:p>
        </p:txBody>
      </p:sp>
      <p:pic>
        <p:nvPicPr>
          <p:cNvPr id="13" name="Picture 42" descr="ch10_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4386" y="1325737"/>
            <a:ext cx="1531938" cy="386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74" descr="docume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459" y="2313956"/>
            <a:ext cx="653521"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9"/>
          <p:cNvSpPr>
            <a:spLocks noChangeArrowheads="1"/>
          </p:cNvSpPr>
          <p:nvPr/>
        </p:nvSpPr>
        <p:spPr bwMode="auto">
          <a:xfrm>
            <a:off x="3565261" y="1264884"/>
            <a:ext cx="1379802" cy="392906"/>
          </a:xfrm>
          <a:prstGeom prst="rect">
            <a:avLst/>
          </a:prstGeom>
          <a:solidFill>
            <a:srgbClr val="E7ECED"/>
          </a:solidFill>
          <a:ln w="25400">
            <a:solidFill>
              <a:srgbClr val="648086"/>
            </a:solidFill>
            <a:round/>
            <a:headEnd/>
            <a:tailEnd/>
          </a:ln>
        </p:spPr>
        <p:txBody>
          <a:bodyPr anchor="ctr"/>
          <a:lstStyle/>
          <a:p>
            <a:pPr algn="ctr"/>
            <a:r>
              <a:rPr lang="en-AU" sz="1667">
                <a:solidFill>
                  <a:srgbClr val="000000"/>
                </a:solidFill>
                <a:latin typeface="Calibri Light" charset="0"/>
                <a:ea typeface="MS PGothic" charset="0"/>
                <a:cs typeface="MS PGothic" charset="0"/>
              </a:rPr>
              <a:t>Discovery</a:t>
            </a:r>
            <a:endParaRPr lang="en-AU" sz="1000">
              <a:solidFill>
                <a:srgbClr val="000000"/>
              </a:solidFill>
              <a:cs typeface="Times New Roman" charset="0"/>
            </a:endParaRPr>
          </a:p>
        </p:txBody>
      </p:sp>
      <p:sp>
        <p:nvSpPr>
          <p:cNvPr id="16" name="Rectangle 20"/>
          <p:cNvSpPr>
            <a:spLocks noChangeArrowheads="1"/>
          </p:cNvSpPr>
          <p:nvPr/>
        </p:nvSpPr>
        <p:spPr bwMode="auto">
          <a:xfrm>
            <a:off x="3612886" y="3881613"/>
            <a:ext cx="1436688" cy="392906"/>
          </a:xfrm>
          <a:prstGeom prst="rect">
            <a:avLst/>
          </a:prstGeom>
          <a:solidFill>
            <a:srgbClr val="E7ECED"/>
          </a:solidFill>
          <a:ln w="25400">
            <a:solidFill>
              <a:srgbClr val="648086"/>
            </a:solidFill>
            <a:round/>
            <a:headEnd/>
            <a:tailEnd/>
          </a:ln>
        </p:spPr>
        <p:txBody>
          <a:bodyPr anchor="ctr"/>
          <a:lstStyle/>
          <a:p>
            <a:pPr algn="ctr"/>
            <a:r>
              <a:rPr lang="en-AU" sz="1667">
                <a:solidFill>
                  <a:srgbClr val="000000"/>
                </a:solidFill>
                <a:latin typeface="Calibri Light" charset="0"/>
                <a:ea typeface="MS PGothic" charset="0"/>
                <a:cs typeface="MS PGothic" charset="0"/>
              </a:rPr>
              <a:t>Conformance</a:t>
            </a:r>
            <a:endParaRPr lang="en-AU" sz="1000">
              <a:solidFill>
                <a:srgbClr val="000000"/>
              </a:solidFill>
              <a:cs typeface="Times New Roman" charset="0"/>
            </a:endParaRPr>
          </a:p>
        </p:txBody>
      </p:sp>
      <p:sp>
        <p:nvSpPr>
          <p:cNvPr id="17" name="Rectangle 21"/>
          <p:cNvSpPr>
            <a:spLocks noChangeArrowheads="1"/>
          </p:cNvSpPr>
          <p:nvPr/>
        </p:nvSpPr>
        <p:spPr bwMode="auto">
          <a:xfrm>
            <a:off x="4992688" y="2378780"/>
            <a:ext cx="1334823" cy="392906"/>
          </a:xfrm>
          <a:prstGeom prst="rect">
            <a:avLst/>
          </a:prstGeom>
          <a:solidFill>
            <a:srgbClr val="E7ECED"/>
          </a:solidFill>
          <a:ln w="25400">
            <a:solidFill>
              <a:srgbClr val="648086"/>
            </a:solidFill>
            <a:round/>
            <a:headEnd/>
            <a:tailEnd/>
          </a:ln>
        </p:spPr>
        <p:txBody>
          <a:bodyPr anchor="ctr"/>
          <a:lstStyle/>
          <a:p>
            <a:pPr algn="ctr"/>
            <a:r>
              <a:rPr lang="en-AU" sz="1667">
                <a:solidFill>
                  <a:srgbClr val="000000"/>
                </a:solidFill>
                <a:latin typeface="Calibri Light" charset="0"/>
                <a:ea typeface="MS PGothic" charset="0"/>
                <a:cs typeface="MS PGothic" charset="0"/>
              </a:rPr>
              <a:t>Deviance</a:t>
            </a:r>
            <a:endParaRPr lang="en-AU" sz="1000">
              <a:solidFill>
                <a:srgbClr val="000000"/>
              </a:solidFill>
              <a:cs typeface="Times New Roman" charset="0"/>
            </a:endParaRPr>
          </a:p>
        </p:txBody>
      </p:sp>
      <p:cxnSp>
        <p:nvCxnSpPr>
          <p:cNvPr id="18" name="Straight Arrow Connector 17"/>
          <p:cNvCxnSpPr/>
          <p:nvPr/>
        </p:nvCxnSpPr>
        <p:spPr bwMode="auto">
          <a:xfrm>
            <a:off x="4631532" y="2591768"/>
            <a:ext cx="338667" cy="0"/>
          </a:xfrm>
          <a:prstGeom prst="straightConnector1">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19" name="Picture 39" descr="ch3_PurchaseOrd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479" y="4861893"/>
            <a:ext cx="1588823" cy="186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0" name="Straight Arrow Connector 19"/>
          <p:cNvCxnSpPr>
            <a:stCxn id="17" idx="3"/>
          </p:cNvCxnSpPr>
          <p:nvPr/>
        </p:nvCxnSpPr>
        <p:spPr bwMode="auto">
          <a:xfrm>
            <a:off x="6327511" y="2575893"/>
            <a:ext cx="345281" cy="0"/>
          </a:xfrm>
          <a:prstGeom prst="straightConnector1">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21" name="Picture 74" descr="docume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188" y="3012456"/>
            <a:ext cx="653521"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2" name="Straight Arrow Connector 21"/>
          <p:cNvCxnSpPr>
            <a:endCxn id="17" idx="2"/>
          </p:cNvCxnSpPr>
          <p:nvPr/>
        </p:nvCxnSpPr>
        <p:spPr bwMode="auto">
          <a:xfrm flipV="1">
            <a:off x="5655469" y="2771686"/>
            <a:ext cx="3968" cy="251354"/>
          </a:xfrm>
          <a:prstGeom prst="straightConnector1">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3" name="TextBox 36"/>
          <p:cNvSpPr txBox="1">
            <a:spLocks noChangeArrowheads="1"/>
          </p:cNvSpPr>
          <p:nvPr/>
        </p:nvSpPr>
        <p:spPr bwMode="auto">
          <a:xfrm>
            <a:off x="6869907" y="3021717"/>
            <a:ext cx="1381125" cy="605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67">
                <a:solidFill>
                  <a:srgbClr val="000000"/>
                </a:solidFill>
                <a:latin typeface="Calibri Light" charset="0"/>
                <a:cs typeface="Times New Roman" charset="0"/>
              </a:rPr>
              <a:t>Difference</a:t>
            </a:r>
          </a:p>
          <a:p>
            <a:pPr algn="ctr"/>
            <a:r>
              <a:rPr lang="en-US" sz="1667">
                <a:solidFill>
                  <a:srgbClr val="000000"/>
                </a:solidFill>
                <a:latin typeface="Calibri Light" charset="0"/>
                <a:cs typeface="Times New Roman" charset="0"/>
              </a:rPr>
              <a:t>diagnostics</a:t>
            </a:r>
            <a:endParaRPr lang="en-AU" sz="1667">
              <a:solidFill>
                <a:srgbClr val="000000"/>
              </a:solidFill>
              <a:cs typeface="Times New Roman" charset="0"/>
            </a:endParaRPr>
          </a:p>
        </p:txBody>
      </p:sp>
      <p:sp>
        <p:nvSpPr>
          <p:cNvPr id="24" name="Rectangle 62"/>
          <p:cNvSpPr>
            <a:spLocks noChangeArrowheads="1"/>
          </p:cNvSpPr>
          <p:nvPr/>
        </p:nvSpPr>
        <p:spPr bwMode="auto">
          <a:xfrm>
            <a:off x="2354792" y="2411852"/>
            <a:ext cx="1256771" cy="392907"/>
          </a:xfrm>
          <a:prstGeom prst="rect">
            <a:avLst/>
          </a:prstGeom>
          <a:solidFill>
            <a:srgbClr val="E7ECED"/>
          </a:solidFill>
          <a:ln w="25400">
            <a:solidFill>
              <a:srgbClr val="648086"/>
            </a:solidFill>
            <a:round/>
            <a:headEnd/>
            <a:tailEnd/>
          </a:ln>
        </p:spPr>
        <p:txBody>
          <a:bodyPr anchor="ctr"/>
          <a:lstStyle/>
          <a:p>
            <a:pPr algn="ctr"/>
            <a:r>
              <a:rPr lang="en-AU" sz="1667">
                <a:solidFill>
                  <a:srgbClr val="000000"/>
                </a:solidFill>
                <a:latin typeface="Calibri Light" charset="0"/>
                <a:ea typeface="MS PGothic" charset="0"/>
                <a:cs typeface="MS PGothic" charset="0"/>
              </a:rPr>
              <a:t>Performance</a:t>
            </a:r>
            <a:endParaRPr lang="en-AU" sz="1000">
              <a:solidFill>
                <a:srgbClr val="000000"/>
              </a:solidFill>
              <a:cs typeface="Times New Roman" charset="0"/>
            </a:endParaRPr>
          </a:p>
        </p:txBody>
      </p:sp>
      <p:cxnSp>
        <p:nvCxnSpPr>
          <p:cNvPr id="25" name="Straight Arrow Connector 63"/>
          <p:cNvCxnSpPr>
            <a:stCxn id="19" idx="1"/>
            <a:endCxn id="24" idx="2"/>
          </p:cNvCxnSpPr>
          <p:nvPr/>
        </p:nvCxnSpPr>
        <p:spPr bwMode="auto">
          <a:xfrm rot="10800000">
            <a:off x="2983177" y="2804759"/>
            <a:ext cx="554302" cy="2151063"/>
          </a:xfrm>
          <a:prstGeom prst="bentConnector2">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6" name="Straight Arrow Connector 25"/>
          <p:cNvCxnSpPr>
            <a:stCxn id="14" idx="1"/>
          </p:cNvCxnSpPr>
          <p:nvPr/>
        </p:nvCxnSpPr>
        <p:spPr bwMode="auto">
          <a:xfrm flipH="1">
            <a:off x="3611563" y="2603675"/>
            <a:ext cx="351896" cy="0"/>
          </a:xfrm>
          <a:prstGeom prst="straightConnector1">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7" name="TextBox 36"/>
          <p:cNvSpPr txBox="1">
            <a:spLocks noChangeArrowheads="1"/>
          </p:cNvSpPr>
          <p:nvPr/>
        </p:nvSpPr>
        <p:spPr bwMode="auto">
          <a:xfrm>
            <a:off x="3654561" y="4958467"/>
            <a:ext cx="1225015" cy="348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67">
                <a:solidFill>
                  <a:srgbClr val="000000"/>
                </a:solidFill>
                <a:latin typeface="Calibri Light" charset="0"/>
                <a:cs typeface="Times New Roman" charset="0"/>
              </a:rPr>
              <a:t>input model</a:t>
            </a:r>
            <a:endParaRPr lang="en-AU" sz="1667">
              <a:solidFill>
                <a:srgbClr val="000000"/>
              </a:solidFill>
              <a:cs typeface="Times New Roman" charset="0"/>
            </a:endParaRPr>
          </a:p>
        </p:txBody>
      </p:sp>
      <p:sp>
        <p:nvSpPr>
          <p:cNvPr id="28" name="TextBox 34"/>
          <p:cNvSpPr txBox="1">
            <a:spLocks noChangeArrowheads="1"/>
          </p:cNvSpPr>
          <p:nvPr/>
        </p:nvSpPr>
        <p:spPr bwMode="auto">
          <a:xfrm>
            <a:off x="804804" y="3073310"/>
            <a:ext cx="1620957" cy="348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67">
                <a:solidFill>
                  <a:srgbClr val="000000"/>
                </a:solidFill>
                <a:latin typeface="Calibri Light" charset="0"/>
                <a:cs typeface="Times New Roman" charset="0"/>
              </a:rPr>
              <a:t>Enhanced model</a:t>
            </a:r>
            <a:endParaRPr lang="en-AU" sz="1667">
              <a:solidFill>
                <a:srgbClr val="000000"/>
              </a:solidFill>
              <a:cs typeface="Times New Roman" charset="0"/>
            </a:endParaRPr>
          </a:p>
        </p:txBody>
      </p:sp>
      <p:pic>
        <p:nvPicPr>
          <p:cNvPr id="29" name="Picture 41" descr="ch3_PurchaseOrde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104" y="2231935"/>
            <a:ext cx="1546490" cy="795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83" descr="compare-contrast-essay-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2792" y="2120810"/>
            <a:ext cx="1709208" cy="977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1" name="Straight Arrow Connector 30"/>
          <p:cNvCxnSpPr/>
          <p:nvPr/>
        </p:nvCxnSpPr>
        <p:spPr bwMode="auto">
          <a:xfrm flipH="1">
            <a:off x="1992312" y="2651300"/>
            <a:ext cx="370417" cy="0"/>
          </a:xfrm>
          <a:prstGeom prst="straightConnector1">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2" name="TextBox 17"/>
          <p:cNvSpPr txBox="1">
            <a:spLocks noChangeArrowheads="1"/>
          </p:cNvSpPr>
          <p:nvPr/>
        </p:nvSpPr>
        <p:spPr bwMode="auto">
          <a:xfrm>
            <a:off x="5130271" y="3458279"/>
            <a:ext cx="1036822" cy="348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67">
                <a:solidFill>
                  <a:srgbClr val="000000"/>
                </a:solidFill>
                <a:latin typeface="Calibri Light" charset="0"/>
                <a:cs typeface="Times New Roman" charset="0"/>
              </a:rPr>
              <a:t>event log’</a:t>
            </a:r>
            <a:endParaRPr lang="en-AU" sz="1667">
              <a:solidFill>
                <a:srgbClr val="000000"/>
              </a:solidFill>
              <a:cs typeface="Times New Roman" charset="0"/>
            </a:endParaRPr>
          </a:p>
        </p:txBody>
      </p:sp>
    </p:spTree>
    <p:extLst>
      <p:ext uri="{BB962C8B-B14F-4D97-AF65-F5344CB8AC3E}">
        <p14:creationId xmlns:p14="http://schemas.microsoft.com/office/powerpoint/2010/main" val="376871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linds(horizontal)">
                                      <p:cBhvr>
                                        <p:cTn id="20" dur="500"/>
                                        <p:tgtEl>
                                          <p:spTgt spid="27"/>
                                        </p:tgtEl>
                                      </p:cBhvr>
                                    </p:animEffect>
                                  </p:childTnLst>
                                </p:cTn>
                              </p:par>
                              <p:par>
                                <p:cTn id="21" presetID="3"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3"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par>
                                <p:cTn id="27" presetID="3" presetClass="entr" presetSubtype="1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500"/>
                                        <p:tgtEl>
                                          <p:spTgt spid="19"/>
                                        </p:tgtEl>
                                      </p:cBhvr>
                                    </p:animEffect>
                                  </p:childTnLst>
                                </p:cTn>
                              </p:par>
                              <p:par>
                                <p:cTn id="30" presetID="3" presetClass="entr" presetSubtype="10" fill="hold" grpId="1"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par>
                                <p:cTn id="36" presetID="3" presetClass="entr" presetSubtype="1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linds(horizontal)">
                                      <p:cBhvr>
                                        <p:cTn id="38" dur="500"/>
                                        <p:tgtEl>
                                          <p:spTgt spid="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linds(horizontal)">
                                      <p:cBhvr>
                                        <p:cTn id="46" dur="500"/>
                                        <p:tgtEl>
                                          <p:spTgt spid="1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linds(horizontal)">
                                      <p:cBhvr>
                                        <p:cTn id="49" dur="500"/>
                                        <p:tgtEl>
                                          <p:spTgt spid="17"/>
                                        </p:tgtEl>
                                      </p:cBhvr>
                                    </p:animEffect>
                                  </p:childTnLst>
                                </p:cTn>
                              </p:par>
                              <p:par>
                                <p:cTn id="50" presetID="3" presetClass="entr" presetSubtype="1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linds(horizontal)">
                                      <p:cBhvr>
                                        <p:cTn id="55" dur="500"/>
                                        <p:tgtEl>
                                          <p:spTgt spid="32"/>
                                        </p:tgtEl>
                                      </p:cBhvr>
                                    </p:animEffect>
                                  </p:childTnLst>
                                </p:cTn>
                              </p:par>
                              <p:par>
                                <p:cTn id="56" presetID="3" presetClass="entr" presetSubtype="1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linds(horizontal)">
                                      <p:cBhvr>
                                        <p:cTn id="58" dur="500"/>
                                        <p:tgtEl>
                                          <p:spTgt spid="21"/>
                                        </p:tgtEl>
                                      </p:cBhvr>
                                    </p:animEffect>
                                  </p:childTnLst>
                                </p:cTn>
                              </p:par>
                              <p:par>
                                <p:cTn id="59" presetID="3" presetClass="entr" presetSubtype="1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blinds(horizontal)">
                                      <p:cBhvr>
                                        <p:cTn id="61" dur="500"/>
                                        <p:tgtEl>
                                          <p:spTgt spid="30"/>
                                        </p:tgtEl>
                                      </p:cBhvr>
                                    </p:animEffect>
                                  </p:childTnLst>
                                </p:cTn>
                              </p:par>
                              <p:par>
                                <p:cTn id="62" presetID="3" presetClass="entr" presetSubtype="1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linds(horizontal)">
                                      <p:cBhvr>
                                        <p:cTn id="64" dur="500"/>
                                        <p:tgtEl>
                                          <p:spTgt spid="20"/>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linds(horizontal)">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animBg="1"/>
      <p:bldP spid="16" grpId="0" animBg="1"/>
      <p:bldP spid="17" grpId="0" animBg="1"/>
      <p:bldP spid="23" grpId="0"/>
      <p:bldP spid="24" grpId="0" animBg="1"/>
      <p:bldP spid="27" grpId="0"/>
      <p:bldP spid="27" grpId="1"/>
      <p:bldP spid="28"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Event logs structure: minimum requirements</a:t>
            </a:r>
            <a:endParaRPr lang="en-AU" dirty="0"/>
          </a:p>
        </p:txBody>
      </p:sp>
      <p:pic>
        <p:nvPicPr>
          <p:cNvPr id="1843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b="1634"/>
          <a:stretch/>
        </p:blipFill>
        <p:spPr bwMode="auto">
          <a:xfrm>
            <a:off x="1227667" y="986372"/>
            <a:ext cx="6476709" cy="28753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709209" y="1401862"/>
            <a:ext cx="1539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endParaRPr lang="en-AU" sz="1500">
              <a:solidFill>
                <a:prstClr val="black"/>
              </a:solidFill>
            </a:endParaRPr>
          </a:p>
        </p:txBody>
      </p:sp>
      <p:sp>
        <p:nvSpPr>
          <p:cNvPr id="8" name="Rectangle 6"/>
          <p:cNvSpPr>
            <a:spLocks noChangeArrowheads="1"/>
          </p:cNvSpPr>
          <p:nvPr/>
        </p:nvSpPr>
        <p:spPr bwMode="auto">
          <a:xfrm>
            <a:off x="1709209" y="1592363"/>
            <a:ext cx="1539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endParaRPr lang="en-AU" sz="1500">
              <a:solidFill>
                <a:prstClr val="black"/>
              </a:solidFill>
            </a:endParaRPr>
          </a:p>
        </p:txBody>
      </p:sp>
      <p:sp>
        <p:nvSpPr>
          <p:cNvPr id="10" name="Rectangle 9"/>
          <p:cNvSpPr/>
          <p:nvPr/>
        </p:nvSpPr>
        <p:spPr>
          <a:xfrm>
            <a:off x="1352911" y="1026125"/>
            <a:ext cx="716131" cy="31102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00">
              <a:solidFill>
                <a:prstClr val="white"/>
              </a:solidFill>
            </a:endParaRPr>
          </a:p>
        </p:txBody>
      </p:sp>
      <p:sp>
        <p:nvSpPr>
          <p:cNvPr id="11" name="Rectangle 10"/>
          <p:cNvSpPr/>
          <p:nvPr/>
        </p:nvSpPr>
        <p:spPr>
          <a:xfrm>
            <a:off x="3030370" y="1358584"/>
            <a:ext cx="859006" cy="31102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00">
              <a:solidFill>
                <a:prstClr val="white"/>
              </a:solidFill>
            </a:endParaRPr>
          </a:p>
        </p:txBody>
      </p:sp>
      <p:sp>
        <p:nvSpPr>
          <p:cNvPr id="12" name="Rectangle 11"/>
          <p:cNvSpPr/>
          <p:nvPr/>
        </p:nvSpPr>
        <p:spPr>
          <a:xfrm>
            <a:off x="4474995" y="1358583"/>
            <a:ext cx="859006" cy="31102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00">
              <a:solidFill>
                <a:prstClr val="white"/>
              </a:solidFill>
            </a:endParaRPr>
          </a:p>
        </p:txBody>
      </p:sp>
      <p:pic>
        <p:nvPicPr>
          <p:cNvPr id="13" name="Picture 2" descr="http://violatam.com/wp-content/uploads/2013/01/Fotolia_35296117_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3870" y="4191000"/>
            <a:ext cx="1998386" cy="13472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31094" y="3982641"/>
            <a:ext cx="4661297" cy="1015663"/>
          </a:xfrm>
          <a:prstGeom prst="rect">
            <a:avLst/>
          </a:prstGeom>
          <a:noFill/>
        </p:spPr>
        <p:txBody>
          <a:bodyPr wrap="square" rtlCol="0">
            <a:spAutoFit/>
          </a:bodyPr>
          <a:lstStyle/>
          <a:p>
            <a:r>
              <a:rPr lang="en-AU" sz="2000" dirty="0"/>
              <a:t>Concrete formats:</a:t>
            </a:r>
          </a:p>
          <a:p>
            <a:pPr marL="238115" indent="-238115">
              <a:buFont typeface="Arial" panose="020B0604020202020204" pitchFamily="34" charset="0"/>
              <a:buChar char="•"/>
            </a:pPr>
            <a:r>
              <a:rPr lang="en-AU" sz="2000" dirty="0"/>
              <a:t>Comma-Separated Values (CSV)</a:t>
            </a:r>
          </a:p>
          <a:p>
            <a:pPr marL="238115" indent="-238115">
              <a:buFont typeface="Arial" panose="020B0604020202020204" pitchFamily="34" charset="0"/>
              <a:buChar char="•"/>
            </a:pPr>
            <a:r>
              <a:rPr lang="en-AU" sz="2000" dirty="0"/>
              <a:t>XES (XML format)</a:t>
            </a:r>
            <a:endParaRPr lang="en-GB" sz="2000" dirty="0"/>
          </a:p>
        </p:txBody>
      </p:sp>
    </p:spTree>
    <p:extLst>
      <p:ext uri="{BB962C8B-B14F-4D97-AF65-F5344CB8AC3E}">
        <p14:creationId xmlns:p14="http://schemas.microsoft.com/office/powerpoint/2010/main" val="417744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smtClean="0"/>
              <a:t>Contents</a:t>
            </a:r>
          </a:p>
          <a:p>
            <a:pPr marL="342900" indent="-342900">
              <a:buFont typeface="+mj-lt"/>
              <a:buAutoNum type="arabicPeriod"/>
            </a:pPr>
            <a:r>
              <a:rPr lang="en-US" sz="1400" dirty="0" smtClean="0">
                <a:solidFill>
                  <a:schemeClr val="bg1">
                    <a:lumMod val="50000"/>
                  </a:schemeClr>
                </a:solidFill>
              </a:rPr>
              <a:t>Performance Dashboards</a:t>
            </a:r>
          </a:p>
          <a:p>
            <a:pPr marL="342900" indent="-342900">
              <a:buFont typeface="+mj-lt"/>
              <a:buAutoNum type="arabicPeriod"/>
            </a:pPr>
            <a:r>
              <a:rPr lang="en-US" sz="1400" dirty="0" smtClean="0">
                <a:solidFill>
                  <a:schemeClr val="bg1">
                    <a:lumMod val="50000"/>
                  </a:schemeClr>
                </a:solidFill>
              </a:rPr>
              <a:t>Introduction to Process Mining</a:t>
            </a:r>
          </a:p>
          <a:p>
            <a:pPr marL="342900" indent="-342900">
              <a:buFont typeface="+mj-lt"/>
              <a:buAutoNum type="arabicPeriod"/>
            </a:pPr>
            <a:r>
              <a:rPr lang="en-US" sz="1400" dirty="0" smtClean="0"/>
              <a:t>Automated Process Discovery</a:t>
            </a:r>
          </a:p>
          <a:p>
            <a:pPr marL="342900" indent="-342900">
              <a:buFont typeface="+mj-lt"/>
              <a:buAutoNum type="arabicPeriod"/>
            </a:pPr>
            <a:r>
              <a:rPr lang="en-US" sz="1400" dirty="0" smtClean="0">
                <a:solidFill>
                  <a:schemeClr val="bg1">
                    <a:lumMod val="50000"/>
                  </a:schemeClr>
                </a:solidFill>
              </a:rPr>
              <a:t>Process Performance Mining</a:t>
            </a:r>
          </a:p>
          <a:p>
            <a:pPr marL="342900" indent="-342900">
              <a:buFont typeface="+mj-lt"/>
              <a:buAutoNum type="arabicPeriod"/>
            </a:pPr>
            <a:r>
              <a:rPr lang="en-US" sz="1400" dirty="0" smtClean="0">
                <a:solidFill>
                  <a:schemeClr val="bg1">
                    <a:lumMod val="50000"/>
                  </a:schemeClr>
                </a:solidFill>
              </a:rPr>
              <a:t>Conformance Checking</a:t>
            </a:r>
          </a:p>
          <a:p>
            <a:pPr marL="342900" indent="-342900">
              <a:buFont typeface="+mj-lt"/>
              <a:buAutoNum type="arabicPeriod"/>
            </a:pPr>
            <a:r>
              <a:rPr lang="en-US" sz="1400" dirty="0" smtClean="0">
                <a:solidFill>
                  <a:schemeClr val="bg1">
                    <a:lumMod val="50000"/>
                  </a:schemeClr>
                </a:solidFill>
              </a:rPr>
              <a:t>Variants Analysis</a:t>
            </a:r>
          </a:p>
          <a:p>
            <a:pPr marL="342900" indent="-342900">
              <a:buFont typeface="+mj-lt"/>
              <a:buAutoNum type="arabicPeriod"/>
            </a:pPr>
            <a:r>
              <a:rPr lang="en-US" sz="1400" dirty="0" smtClean="0">
                <a:solidFill>
                  <a:schemeClr val="bg1">
                    <a:lumMod val="50000"/>
                  </a:schemeClr>
                </a:solidFill>
              </a:rPr>
              <a:t>Process Mining in Practice</a:t>
            </a:r>
          </a:p>
          <a:p>
            <a:pPr marL="342900" indent="-342900">
              <a:buFont typeface="+mj-lt"/>
              <a:buAutoNum type="arabicPeriod"/>
            </a:pPr>
            <a:r>
              <a:rPr lang="en-US" sz="1400" dirty="0" smtClean="0">
                <a:solidFill>
                  <a:schemeClr val="bg1">
                    <a:lumMod val="50000"/>
                  </a:schemeClr>
                </a:solidFill>
              </a:rPr>
              <a:t>Recap</a:t>
            </a:r>
            <a:endParaRPr lang="de-DE" sz="1400" dirty="0">
              <a:solidFill>
                <a:schemeClr val="bg1">
                  <a:lumMod val="50000"/>
                </a:schemeClr>
              </a:solidFill>
            </a:endParaRPr>
          </a:p>
        </p:txBody>
      </p:sp>
      <p:sp>
        <p:nvSpPr>
          <p:cNvPr id="3" name="Foliennummernplatzhalter 2"/>
          <p:cNvSpPr>
            <a:spLocks noGrp="1"/>
          </p:cNvSpPr>
          <p:nvPr>
            <p:ph type="sldNum" sz="quarter" idx="12"/>
          </p:nvPr>
        </p:nvSpPr>
        <p:spPr/>
        <p:txBody>
          <a:bodyPr/>
          <a:lstStyle/>
          <a:p>
            <a:r>
              <a:rPr lang="de-AT" smtClean="0"/>
              <a:t>SEITE </a:t>
            </a:r>
            <a:fld id="{BE3DC40E-DBBE-4E2D-9EEC-FBF0DA0E9179}" type="slidenum">
              <a:rPr lang="de-AT" smtClean="0"/>
              <a:t>18</a:t>
            </a:fld>
            <a:endParaRPr lang="de-AT" dirty="0"/>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smtClean="0">
                <a:latin typeface="Arial" panose="020B0604020202020204" pitchFamily="34" charset="0"/>
                <a:cs typeface="Arial" panose="020B0604020202020204" pitchFamily="34" charset="0"/>
              </a:rPr>
              <a:t>Chapter 11: </a:t>
            </a:r>
            <a:r>
              <a:rPr lang="de-AT" dirty="0" err="1" smtClean="0">
                <a:latin typeface="Arial" panose="020B0604020202020204" pitchFamily="34" charset="0"/>
                <a:cs typeface="Arial" panose="020B0604020202020204" pitchFamily="34" charset="0"/>
              </a:rPr>
              <a:t>Process</a:t>
            </a:r>
            <a:r>
              <a:rPr lang="de-AT" dirty="0" smtClean="0">
                <a:latin typeface="Arial" panose="020B0604020202020204" pitchFamily="34" charset="0"/>
                <a:cs typeface="Arial" panose="020B0604020202020204" pitchFamily="34" charset="0"/>
              </a:rPr>
              <a:t> Monitoring</a:t>
            </a:r>
            <a:endParaRPr lang="de-AT" dirty="0">
              <a:latin typeface="Arial" panose="020B0604020202020204" pitchFamily="34" charset="0"/>
              <a:cs typeface="Arial" panose="020B0604020202020204" pitchFamily="34" charset="0"/>
            </a:endParaRPr>
          </a:p>
        </p:txBody>
      </p:sp>
      <p:sp>
        <p:nvSpPr>
          <p:cNvPr id="10" name="Rechteck 9"/>
          <p:cNvSpPr/>
          <p:nvPr/>
        </p:nvSpPr>
        <p:spPr>
          <a:xfrm>
            <a:off x="7496730" y="0"/>
            <a:ext cx="1726292" cy="1202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266938499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Automated Process Discovery</a:t>
            </a:r>
            <a:endParaRPr lang="en-US" dirty="0"/>
          </a:p>
        </p:txBody>
      </p:sp>
      <p:sp>
        <p:nvSpPr>
          <p:cNvPr id="4" name="Content Placeholder 3"/>
          <p:cNvSpPr>
            <a:spLocks noGrp="1"/>
          </p:cNvSpPr>
          <p:nvPr>
            <p:ph idx="1"/>
          </p:nvPr>
        </p:nvSpPr>
        <p:spPr/>
        <p:txBody>
          <a:bodyPr/>
          <a:lstStyle/>
          <a:p>
            <a:endParaRPr lang="en-GB"/>
          </a:p>
        </p:txBody>
      </p:sp>
      <p:sp>
        <p:nvSpPr>
          <p:cNvPr id="5" name="Slide Number Placeholder 4"/>
          <p:cNvSpPr>
            <a:spLocks noGrp="1"/>
          </p:cNvSpPr>
          <p:nvPr>
            <p:ph type="sldNum" sz="quarter" idx="12"/>
          </p:nvPr>
        </p:nvSpPr>
        <p:spPr/>
        <p:txBody>
          <a:bodyPr/>
          <a:lstStyle/>
          <a:p>
            <a:pPr>
              <a:defRPr/>
            </a:pPr>
            <a:fld id="{EDFDCFDC-A106-1B48-94D6-4FFD5273A5B7}" type="slidenum">
              <a:rPr lang="en-US" smtClean="0"/>
              <a:pPr>
                <a:defRPr/>
              </a:pPr>
              <a:t>19</a:t>
            </a:fld>
            <a:endParaRPr lang="en-US" dirty="0"/>
          </a:p>
        </p:txBody>
      </p:sp>
      <p:pic>
        <p:nvPicPr>
          <p:cNvPr id="6" name="Picture 5" descr="temporal.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8800" y="3536051"/>
            <a:ext cx="5995200" cy="214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Table 8"/>
          <p:cNvGraphicFramePr>
            <a:graphicFrameLocks noGrp="1"/>
          </p:cNvGraphicFramePr>
          <p:nvPr/>
        </p:nvGraphicFramePr>
        <p:xfrm>
          <a:off x="825601" y="1429351"/>
          <a:ext cx="3937200" cy="2412702"/>
        </p:xfrm>
        <a:graphic>
          <a:graphicData uri="http://schemas.openxmlformats.org/drawingml/2006/table">
            <a:tbl>
              <a:tblPr/>
              <a:tblGrid>
                <a:gridCol w="508026">
                  <a:extLst>
                    <a:ext uri="{9D8B030D-6E8A-4147-A177-3AD203B41FA5}">
                      <a16:colId xmlns:a16="http://schemas.microsoft.com/office/drawing/2014/main" val="20000"/>
                    </a:ext>
                  </a:extLst>
                </a:gridCol>
                <a:gridCol w="1587580">
                  <a:extLst>
                    <a:ext uri="{9D8B030D-6E8A-4147-A177-3AD203B41FA5}">
                      <a16:colId xmlns:a16="http://schemas.microsoft.com/office/drawing/2014/main" val="20001"/>
                    </a:ext>
                  </a:extLst>
                </a:gridCol>
                <a:gridCol w="1524078">
                  <a:extLst>
                    <a:ext uri="{9D8B030D-6E8A-4147-A177-3AD203B41FA5}">
                      <a16:colId xmlns:a16="http://schemas.microsoft.com/office/drawing/2014/main" val="20002"/>
                    </a:ext>
                  </a:extLst>
                </a:gridCol>
                <a:gridCol w="317516">
                  <a:extLst>
                    <a:ext uri="{9D8B030D-6E8A-4147-A177-3AD203B41FA5}">
                      <a16:colId xmlns:a16="http://schemas.microsoft.com/office/drawing/2014/main" val="20003"/>
                    </a:ext>
                  </a:extLst>
                </a:gridCol>
              </a:tblGrid>
              <a:tr h="162978">
                <a:tc>
                  <a:txBody>
                    <a:bodyPr/>
                    <a:lstStyle/>
                    <a:p>
                      <a:pPr algn="ctr" fontAlgn="ctr"/>
                      <a:r>
                        <a:rPr lang="en-US" sz="1000" b="1" i="0" u="none" strike="noStrike" dirty="0">
                          <a:solidFill>
                            <a:srgbClr val="FFFFFF"/>
                          </a:solidFill>
                          <a:effectLst/>
                          <a:latin typeface="Calibri"/>
                        </a:rPr>
                        <a:t>CID</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en-US" sz="1000" b="1" i="0" u="none" strike="noStrike">
                          <a:solidFill>
                            <a:srgbClr val="FFFFFF"/>
                          </a:solidFill>
                          <a:effectLst/>
                          <a:latin typeface="Calibri"/>
                        </a:rPr>
                        <a:t>Task</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en-US" sz="1000" b="1" i="0" u="none" strike="noStrike" dirty="0">
                          <a:solidFill>
                            <a:srgbClr val="FFFFFF"/>
                          </a:solidFill>
                          <a:effectLst/>
                          <a:latin typeface="Calibri"/>
                        </a:rPr>
                        <a:t>Time Stamp</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tc>
                  <a:txBody>
                    <a:bodyPr/>
                    <a:lstStyle/>
                    <a:p>
                      <a:pPr algn="ctr" fontAlgn="ctr"/>
                      <a:r>
                        <a:rPr lang="en-US" sz="1000" b="1" i="0" u="none" strike="noStrike" dirty="0">
                          <a:solidFill>
                            <a:srgbClr val="FFFFFF"/>
                          </a:solidFill>
                          <a:effectLst/>
                          <a:latin typeface="Calibri"/>
                        </a:rPr>
                        <a:t>…</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10000"/>
                  </a:ext>
                </a:extLst>
              </a:tr>
              <a:tr h="299246">
                <a:tc>
                  <a:txBody>
                    <a:bodyPr/>
                    <a:lstStyle/>
                    <a:p>
                      <a:pPr algn="r" fontAlgn="ctr"/>
                      <a:r>
                        <a:rPr lang="en-US" sz="1000" b="0" i="0" u="none" strike="noStrike" dirty="0">
                          <a:solidFill>
                            <a:srgbClr val="000000"/>
                          </a:solidFill>
                          <a:effectLst/>
                          <a:latin typeface="Calibri"/>
                        </a:rPr>
                        <a:t>13219</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en-US" sz="1000" b="0" i="0" u="none" strike="noStrike" dirty="0" smtClean="0">
                          <a:solidFill>
                            <a:srgbClr val="000000"/>
                          </a:solidFill>
                          <a:effectLst/>
                          <a:latin typeface="Calibri"/>
                        </a:rPr>
                        <a:t>Enter Loan Application</a:t>
                      </a:r>
                      <a:endParaRPr lang="en-US" sz="1000" b="0" i="0" u="none" strike="noStrike" dirty="0">
                        <a:solidFill>
                          <a:srgbClr val="000000"/>
                        </a:solidFill>
                        <a:effectLst/>
                        <a:latin typeface="Calibri"/>
                      </a:endParaRP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en-US" sz="1000" b="0" i="0" u="none" strike="noStrike" dirty="0">
                          <a:solidFill>
                            <a:srgbClr val="000000"/>
                          </a:solidFill>
                          <a:effectLst/>
                          <a:latin typeface="Calibri"/>
                        </a:rPr>
                        <a:t>2007-11-09 T 11:20:10</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000" b="0" i="0" u="none" strike="noStrike">
                          <a:solidFill>
                            <a:srgbClr val="000000"/>
                          </a:solidFill>
                          <a:effectLst/>
                          <a:latin typeface="Calibri"/>
                        </a:rPr>
                        <a:t>-</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1"/>
                  </a:ext>
                </a:extLst>
              </a:tr>
              <a:tr h="299246">
                <a:tc>
                  <a:txBody>
                    <a:bodyPr/>
                    <a:lstStyle/>
                    <a:p>
                      <a:pPr algn="r" fontAlgn="ctr"/>
                      <a:r>
                        <a:rPr lang="en-US" sz="1000" b="0" i="0" u="none" strike="noStrike">
                          <a:solidFill>
                            <a:srgbClr val="000000"/>
                          </a:solidFill>
                          <a:effectLst/>
                          <a:latin typeface="Calibri"/>
                        </a:rPr>
                        <a:t>13219</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smtClean="0">
                          <a:solidFill>
                            <a:srgbClr val="000000"/>
                          </a:solidFill>
                          <a:effectLst/>
                          <a:latin typeface="Calibri"/>
                        </a:rPr>
                        <a:t>Retrieve</a:t>
                      </a:r>
                      <a:r>
                        <a:rPr lang="en-US" sz="1000" b="0" i="0" u="none" strike="noStrike" baseline="0" dirty="0" smtClean="0">
                          <a:solidFill>
                            <a:srgbClr val="000000"/>
                          </a:solidFill>
                          <a:effectLst/>
                          <a:latin typeface="Calibri"/>
                        </a:rPr>
                        <a:t> Applicant Data</a:t>
                      </a:r>
                      <a:endParaRPr lang="en-US" sz="1000" b="0" i="0" u="none" strike="noStrike" dirty="0">
                        <a:solidFill>
                          <a:srgbClr val="000000"/>
                        </a:solidFill>
                        <a:effectLst/>
                        <a:latin typeface="Calibri"/>
                      </a:endParaRP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Calibri"/>
                        </a:rPr>
                        <a:t>2007-11-09 T 11:22:15</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a:rPr>
                        <a:t>-</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99246">
                <a:tc>
                  <a:txBody>
                    <a:bodyPr/>
                    <a:lstStyle/>
                    <a:p>
                      <a:pPr algn="r" fontAlgn="ctr"/>
                      <a:r>
                        <a:rPr lang="en-US" sz="1000" b="0" i="0" u="none" strike="noStrike" dirty="0">
                          <a:solidFill>
                            <a:srgbClr val="000000"/>
                          </a:solidFill>
                          <a:effectLst/>
                          <a:latin typeface="Calibri"/>
                        </a:rPr>
                        <a:t>13220</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en-US" sz="1000" b="0" i="0" u="none" strike="noStrike" dirty="0" smtClean="0">
                          <a:solidFill>
                            <a:srgbClr val="000000"/>
                          </a:solidFill>
                          <a:effectLst/>
                          <a:latin typeface="Calibri"/>
                        </a:rPr>
                        <a:t>Enter</a:t>
                      </a:r>
                      <a:r>
                        <a:rPr lang="en-US" sz="1000" b="0" i="0" u="none" strike="noStrike" baseline="0" dirty="0" smtClean="0">
                          <a:solidFill>
                            <a:srgbClr val="000000"/>
                          </a:solidFill>
                          <a:effectLst/>
                          <a:latin typeface="Calibri"/>
                        </a:rPr>
                        <a:t> Loan Application</a:t>
                      </a:r>
                      <a:endParaRPr lang="en-US" sz="1000" b="0" i="0" u="none" strike="noStrike" dirty="0">
                        <a:solidFill>
                          <a:srgbClr val="000000"/>
                        </a:solidFill>
                        <a:effectLst/>
                        <a:latin typeface="Calibri"/>
                      </a:endParaRP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en-US" sz="1000" b="0" i="0" u="none" strike="noStrike" dirty="0">
                          <a:solidFill>
                            <a:srgbClr val="000000"/>
                          </a:solidFill>
                          <a:effectLst/>
                          <a:latin typeface="Calibri"/>
                        </a:rPr>
                        <a:t>2007-11-09 T 11:22:40</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000" b="0" i="0" u="none" strike="noStrike">
                          <a:solidFill>
                            <a:srgbClr val="000000"/>
                          </a:solidFill>
                          <a:effectLst/>
                          <a:latin typeface="Calibri"/>
                        </a:rPr>
                        <a:t>-</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3"/>
                  </a:ext>
                </a:extLst>
              </a:tr>
              <a:tr h="297252">
                <a:tc>
                  <a:txBody>
                    <a:bodyPr/>
                    <a:lstStyle/>
                    <a:p>
                      <a:pPr algn="r" fontAlgn="ctr"/>
                      <a:r>
                        <a:rPr lang="en-US" sz="1000" b="0" i="0" u="none" strike="noStrike" dirty="0">
                          <a:solidFill>
                            <a:srgbClr val="000000"/>
                          </a:solidFill>
                          <a:effectLst/>
                          <a:latin typeface="Calibri"/>
                        </a:rPr>
                        <a:t>13219</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smtClean="0">
                          <a:solidFill>
                            <a:srgbClr val="000000"/>
                          </a:solidFill>
                          <a:effectLst/>
                          <a:latin typeface="Calibri"/>
                        </a:rPr>
                        <a:t>Compute</a:t>
                      </a:r>
                      <a:r>
                        <a:rPr lang="en-US" sz="1000" b="0" i="0" u="none" strike="noStrike" baseline="0" dirty="0" smtClean="0">
                          <a:solidFill>
                            <a:srgbClr val="000000"/>
                          </a:solidFill>
                          <a:effectLst/>
                          <a:latin typeface="Calibri"/>
                        </a:rPr>
                        <a:t> Installments</a:t>
                      </a:r>
                      <a:endParaRPr lang="en-US" sz="1000" b="0" i="0" u="none" strike="noStrike" dirty="0">
                        <a:solidFill>
                          <a:srgbClr val="000000"/>
                        </a:solidFill>
                        <a:effectLst/>
                        <a:latin typeface="Calibri"/>
                      </a:endParaRP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Calibri"/>
                        </a:rPr>
                        <a:t>2007-11-09 T 11:22:45</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a:rPr>
                        <a:t>-</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97252">
                <a:tc>
                  <a:txBody>
                    <a:bodyPr/>
                    <a:lstStyle/>
                    <a:p>
                      <a:pPr algn="r" fontAlgn="ctr"/>
                      <a:r>
                        <a:rPr lang="en-US" sz="1000" b="0" i="0" u="none" strike="noStrike">
                          <a:solidFill>
                            <a:srgbClr val="000000"/>
                          </a:solidFill>
                          <a:effectLst/>
                          <a:latin typeface="Calibri"/>
                        </a:rPr>
                        <a:t>13219</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en-US" sz="1000" b="0" i="0" u="none" strike="noStrike" dirty="0" smtClean="0">
                          <a:solidFill>
                            <a:srgbClr val="000000"/>
                          </a:solidFill>
                          <a:effectLst/>
                          <a:latin typeface="Calibri"/>
                        </a:rPr>
                        <a:t>Notify</a:t>
                      </a:r>
                      <a:r>
                        <a:rPr lang="en-US" sz="1000" b="0" i="0" u="none" strike="noStrike" baseline="0" dirty="0" smtClean="0">
                          <a:solidFill>
                            <a:srgbClr val="000000"/>
                          </a:solidFill>
                          <a:effectLst/>
                          <a:latin typeface="Calibri"/>
                        </a:rPr>
                        <a:t> Eligibility</a:t>
                      </a:r>
                      <a:endParaRPr lang="en-US" sz="1000" b="0" i="0" u="none" strike="noStrike" dirty="0">
                        <a:solidFill>
                          <a:srgbClr val="000000"/>
                        </a:solidFill>
                        <a:effectLst/>
                        <a:latin typeface="Calibri"/>
                      </a:endParaRP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en-US" sz="1000" b="0" i="0" u="none" strike="noStrike" dirty="0">
                          <a:solidFill>
                            <a:srgbClr val="000000"/>
                          </a:solidFill>
                          <a:effectLst/>
                          <a:latin typeface="Calibri"/>
                        </a:rPr>
                        <a:t>2007-11-09 T 11:23:00</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000" b="0" i="0" u="none" strike="noStrike" dirty="0">
                          <a:solidFill>
                            <a:srgbClr val="000000"/>
                          </a:solidFill>
                          <a:effectLst/>
                          <a:latin typeface="Calibri"/>
                        </a:rPr>
                        <a:t>-</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5"/>
                  </a:ext>
                </a:extLst>
              </a:tr>
              <a:tr h="297252">
                <a:tc>
                  <a:txBody>
                    <a:bodyPr/>
                    <a:lstStyle/>
                    <a:p>
                      <a:pPr algn="r" fontAlgn="ctr"/>
                      <a:r>
                        <a:rPr lang="en-US" sz="1000" b="0" i="0" u="none" strike="noStrike">
                          <a:solidFill>
                            <a:srgbClr val="000000"/>
                          </a:solidFill>
                          <a:effectLst/>
                          <a:latin typeface="Calibri"/>
                        </a:rPr>
                        <a:t>13219</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smtClean="0">
                          <a:solidFill>
                            <a:srgbClr val="000000"/>
                          </a:solidFill>
                          <a:effectLst/>
                          <a:latin typeface="Calibri"/>
                        </a:rPr>
                        <a:t>Approve</a:t>
                      </a:r>
                      <a:r>
                        <a:rPr lang="en-US" sz="1000" b="0" i="0" u="none" strike="noStrike" baseline="0" dirty="0" smtClean="0">
                          <a:solidFill>
                            <a:srgbClr val="000000"/>
                          </a:solidFill>
                          <a:effectLst/>
                          <a:latin typeface="Calibri"/>
                        </a:rPr>
                        <a:t> Simple Application</a:t>
                      </a:r>
                      <a:endParaRPr lang="en-US" sz="1000" b="0" i="0" u="none" strike="noStrike" dirty="0">
                        <a:solidFill>
                          <a:srgbClr val="000000"/>
                        </a:solidFill>
                        <a:effectLst/>
                        <a:latin typeface="Calibri"/>
                      </a:endParaRP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Calibri"/>
                        </a:rPr>
                        <a:t>2007-11-09 T 11:24:30</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a:rPr>
                        <a:t>-</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97252">
                <a:tc>
                  <a:txBody>
                    <a:bodyPr/>
                    <a:lstStyle/>
                    <a:p>
                      <a:pPr algn="r" fontAlgn="ctr"/>
                      <a:r>
                        <a:rPr lang="en-US" sz="1000" b="0" i="0" u="none" strike="noStrike">
                          <a:solidFill>
                            <a:srgbClr val="000000"/>
                          </a:solidFill>
                          <a:effectLst/>
                          <a:latin typeface="Calibri"/>
                        </a:rPr>
                        <a:t>13220</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en-US" sz="1000" b="0" i="0" u="none" strike="noStrike" dirty="0" smtClean="0">
                          <a:solidFill>
                            <a:srgbClr val="000000"/>
                          </a:solidFill>
                          <a:effectLst/>
                          <a:latin typeface="Calibri"/>
                        </a:rPr>
                        <a:t>Compute</a:t>
                      </a:r>
                      <a:r>
                        <a:rPr lang="en-US" sz="1000" b="0" i="0" u="none" strike="noStrike" baseline="0" dirty="0" smtClean="0">
                          <a:solidFill>
                            <a:srgbClr val="000000"/>
                          </a:solidFill>
                          <a:effectLst/>
                          <a:latin typeface="Calibri"/>
                        </a:rPr>
                        <a:t> </a:t>
                      </a:r>
                      <a:r>
                        <a:rPr lang="en-US" sz="1000" b="0" i="0" u="none" strike="noStrike" baseline="0" dirty="0" err="1" smtClean="0">
                          <a:solidFill>
                            <a:srgbClr val="000000"/>
                          </a:solidFill>
                          <a:effectLst/>
                          <a:latin typeface="Calibri"/>
                        </a:rPr>
                        <a:t>Installements</a:t>
                      </a:r>
                      <a:endParaRPr lang="en-US" sz="1000" b="0" i="0" u="none" strike="noStrike" dirty="0">
                        <a:solidFill>
                          <a:srgbClr val="000000"/>
                        </a:solidFill>
                        <a:effectLst/>
                        <a:latin typeface="Calibri"/>
                      </a:endParaRP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en-US" sz="1000" b="0" i="0" u="none" strike="noStrike">
                          <a:solidFill>
                            <a:srgbClr val="000000"/>
                          </a:solidFill>
                          <a:effectLst/>
                          <a:latin typeface="Calibri"/>
                        </a:rPr>
                        <a:t>2007-11-09 T 11:24:35</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sz="1000" b="0" i="0" u="none" strike="noStrike">
                          <a:solidFill>
                            <a:srgbClr val="000000"/>
                          </a:solidFill>
                          <a:effectLst/>
                          <a:latin typeface="Calibri"/>
                        </a:rPr>
                        <a:t>-</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0007"/>
                  </a:ext>
                </a:extLst>
              </a:tr>
              <a:tr h="162978">
                <a:tc>
                  <a:txBody>
                    <a:bodyPr/>
                    <a:lstStyle/>
                    <a:p>
                      <a:pPr algn="l" fontAlgn="ctr"/>
                      <a:r>
                        <a:rPr lang="en-US" sz="1000" b="0" i="0" u="none" strike="noStrike">
                          <a:solidFill>
                            <a:srgbClr val="000000"/>
                          </a:solidFill>
                          <a:effectLst/>
                          <a:latin typeface="Calibri"/>
                        </a:rPr>
                        <a:t>…</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Calibri"/>
                        </a:rPr>
                        <a:t>…</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a:solidFill>
                            <a:srgbClr val="000000"/>
                          </a:solidFill>
                          <a:effectLst/>
                          <a:latin typeface="Calibri"/>
                        </a:rPr>
                        <a:t>…</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a:rPr>
                        <a:t>…</a:t>
                      </a:r>
                    </a:p>
                  </a:txBody>
                  <a:tcPr marL="10584" marR="10584" marT="105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41" name="Lightning Bolt 40"/>
          <p:cNvSpPr/>
          <p:nvPr/>
        </p:nvSpPr>
        <p:spPr>
          <a:xfrm>
            <a:off x="4890000" y="2885103"/>
            <a:ext cx="892800" cy="754880"/>
          </a:xfrm>
          <a:prstGeom prst="lightningBolt">
            <a:avLst/>
          </a:prstGeom>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90553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67279" y="1254559"/>
            <a:ext cx="4381909" cy="4073545"/>
          </a:xfrm>
          <a:prstGeom prst="rect">
            <a:avLst/>
          </a:prstGeom>
        </p:spPr>
      </p:pic>
      <p:sp>
        <p:nvSpPr>
          <p:cNvPr id="9218" name="Rectangle 2"/>
          <p:cNvSpPr>
            <a:spLocks noGrp="1" noChangeArrowheads="1"/>
          </p:cNvSpPr>
          <p:nvPr>
            <p:ph type="title"/>
          </p:nvPr>
        </p:nvSpPr>
        <p:spPr>
          <a:xfrm>
            <a:off x="975375" y="33069"/>
            <a:ext cx="6600336" cy="879231"/>
          </a:xfrm>
        </p:spPr>
        <p:txBody>
          <a:bodyPr/>
          <a:lstStyle/>
          <a:p>
            <a:r>
              <a:rPr lang="en-US" dirty="0" smtClean="0">
                <a:ea typeface="ＭＳ Ｐゴシック" pitchFamily="34" charset="-128"/>
              </a:rPr>
              <a:t>Process Analysis in the BPM Lifecycle</a:t>
            </a:r>
          </a:p>
        </p:txBody>
      </p:sp>
      <p:sp>
        <p:nvSpPr>
          <p:cNvPr id="9219" name="Rectangle 5"/>
          <p:cNvSpPr>
            <a:spLocks noChangeArrowheads="1"/>
          </p:cNvSpPr>
          <p:nvPr/>
        </p:nvSpPr>
        <p:spPr bwMode="auto">
          <a:xfrm>
            <a:off x="7222726" y="1515663"/>
            <a:ext cx="554404" cy="11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AU" sz="1692"/>
          </a:p>
        </p:txBody>
      </p:sp>
      <p:sp>
        <p:nvSpPr>
          <p:cNvPr id="9220" name="Rectangle 6"/>
          <p:cNvSpPr>
            <a:spLocks noChangeArrowheads="1"/>
          </p:cNvSpPr>
          <p:nvPr/>
        </p:nvSpPr>
        <p:spPr bwMode="auto">
          <a:xfrm>
            <a:off x="1686015" y="2402221"/>
            <a:ext cx="109904" cy="554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AU" sz="1692"/>
          </a:p>
        </p:txBody>
      </p:sp>
      <p:pic>
        <p:nvPicPr>
          <p:cNvPr id="18" name="Picture 4" descr="\\psf\Home\Desktop\pics\ch3_PurchaseOrder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174" y="4356406"/>
            <a:ext cx="1252175" cy="72590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3" descr="\\psf\Home\Desktop\pics\ch3_PurchaseOrder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6157053" y="2506670"/>
            <a:ext cx="1862287" cy="212040"/>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6" descr="\\psf\Home\Desktop\pics\ch6_cause_effect_rejected_equipmen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2877" y="3779062"/>
            <a:ext cx="1330525" cy="940297"/>
          </a:xfrm>
          <a:prstGeom prst="rect">
            <a:avLst/>
          </a:prstGeom>
          <a:ln>
            <a:noFill/>
          </a:ln>
          <a:effectLst/>
          <a:extLst>
            <a:ext uri="{909E8E84-426E-40dd-AFC4-6F175D3DCCD1}">
              <a14:hiddenFill xmlns="" xmlns:a14="http://schemas.microsoft.com/office/drawing/2010/main">
                <a:solidFill>
                  <a:srgbClr val="FFFFFF"/>
                </a:solidFill>
              </a14:hiddenFill>
            </a:ext>
          </a:extLst>
        </p:spPr>
      </p:pic>
      <p:pic>
        <p:nvPicPr>
          <p:cNvPr id="22" name="Picture 42" descr="\\psf\Home\Desktop\pics\ch10_fin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1531" y="5313235"/>
            <a:ext cx="1413403" cy="357128"/>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Rounded Rectangle 24"/>
          <p:cNvSpPr/>
          <p:nvPr/>
        </p:nvSpPr>
        <p:spPr bwMode="auto">
          <a:xfrm>
            <a:off x="2224012" y="3215788"/>
            <a:ext cx="1083315" cy="563274"/>
          </a:xfrm>
          <a:prstGeom prst="roundRect">
            <a:avLst/>
          </a:prstGeom>
          <a:noFill/>
          <a:ln w="57150" cap="flat" cmpd="sng" algn="ctr">
            <a:solidFill>
              <a:srgbClr val="CC0000"/>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defTabSz="703374"/>
            <a:endParaRPr lang="en-AU" sz="1846">
              <a:latin typeface="Times New Roman" pitchFamily="-106" charset="0"/>
            </a:endParaRPr>
          </a:p>
        </p:txBody>
      </p:sp>
      <p:sp>
        <p:nvSpPr>
          <p:cNvPr id="23" name="Rounded Rectangle 22"/>
          <p:cNvSpPr/>
          <p:nvPr/>
        </p:nvSpPr>
        <p:spPr bwMode="auto">
          <a:xfrm>
            <a:off x="2374409" y="2253162"/>
            <a:ext cx="932918" cy="546350"/>
          </a:xfrm>
          <a:prstGeom prst="roundRect">
            <a:avLst/>
          </a:prstGeom>
          <a:noFill/>
          <a:ln w="57150" cap="flat" cmpd="sng" algn="ctr">
            <a:solidFill>
              <a:srgbClr val="CC0000"/>
            </a:solidFill>
            <a:prstDash val="solid"/>
            <a:round/>
            <a:headEnd type="none" w="sm" len="sm"/>
            <a:tailEnd type="none" w="sm" len="sm"/>
          </a:ln>
          <a:effectLst/>
        </p:spPr>
        <p:txBody>
          <a:bodyPr vert="horz" wrap="square" lIns="70338" tIns="35169" rIns="70338" bIns="35169" numCol="1" rtlCol="0" anchor="t" anchorCtr="0" compatLnSpc="1">
            <a:prstTxWarp prst="textNoShape">
              <a:avLst/>
            </a:prstTxWarp>
          </a:bodyPr>
          <a:lstStyle/>
          <a:p>
            <a:pPr defTabSz="703374"/>
            <a:endParaRPr lang="en-AU" sz="1846">
              <a:latin typeface="Times New Roman" pitchFamily="-106" charset="0"/>
            </a:endParaRPr>
          </a:p>
        </p:txBody>
      </p:sp>
      <p:pic>
        <p:nvPicPr>
          <p:cNvPr id="15" name="Inhaltsplatzhalter 7"/>
          <p:cNvPicPr>
            <a:picLocks noGrp="1" noChangeAspect="1"/>
          </p:cNvPicPr>
          <p:nvPr>
            <p:ph idx="1"/>
          </p:nvPr>
        </p:nvPicPr>
        <p:blipFill>
          <a:blip r:embed="rId8"/>
          <a:stretch>
            <a:fillRect/>
          </a:stretch>
        </p:blipFill>
        <p:spPr>
          <a:xfrm>
            <a:off x="5635620" y="1373072"/>
            <a:ext cx="1450014" cy="76787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201" y="1863105"/>
            <a:ext cx="2019196" cy="665961"/>
          </a:xfrm>
          <a:prstGeom prst="rect">
            <a:avLst/>
          </a:prstGeom>
        </p:spPr>
      </p:pic>
    </p:spTree>
    <p:extLst>
      <p:ext uri="{BB962C8B-B14F-4D97-AF65-F5344CB8AC3E}">
        <p14:creationId xmlns:p14="http://schemas.microsoft.com/office/powerpoint/2010/main" val="3921604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1285875" y="151130"/>
            <a:ext cx="6572250" cy="1104636"/>
          </a:xfrm>
        </p:spPr>
        <p:txBody>
          <a:bodyPr/>
          <a:lstStyle/>
          <a:p>
            <a:r>
              <a:rPr lang="en-US" altLang="en-US" dirty="0" smtClean="0"/>
              <a:t>Process Mining Tools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3755468"/>
              </p:ext>
            </p:extLst>
          </p:nvPr>
        </p:nvGraphicFramePr>
        <p:xfrm>
          <a:off x="811696" y="1432662"/>
          <a:ext cx="7526130" cy="3537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7044"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619100" indent="-238115" eaLnBrk="0" hangingPunct="0">
              <a:defRPr b="1">
                <a:solidFill>
                  <a:schemeClr val="tx1"/>
                </a:solidFill>
                <a:latin typeface="Arial" panose="020B0604020202020204" pitchFamily="34" charset="0"/>
              </a:defRPr>
            </a:lvl2pPr>
            <a:lvl3pPr marL="952462" indent="-190492" eaLnBrk="0" hangingPunct="0">
              <a:defRPr b="1">
                <a:solidFill>
                  <a:schemeClr val="tx1"/>
                </a:solidFill>
                <a:latin typeface="Arial" panose="020B0604020202020204" pitchFamily="34" charset="0"/>
              </a:defRPr>
            </a:lvl3pPr>
            <a:lvl4pPr marL="1333447" indent="-190492" eaLnBrk="0" hangingPunct="0">
              <a:defRPr b="1">
                <a:solidFill>
                  <a:schemeClr val="tx1"/>
                </a:solidFill>
                <a:latin typeface="Arial" panose="020B0604020202020204" pitchFamily="34" charset="0"/>
              </a:defRPr>
            </a:lvl4pPr>
            <a:lvl5pPr marL="1714431" indent="-190492" eaLnBrk="0" hangingPunct="0">
              <a:defRPr b="1">
                <a:solidFill>
                  <a:schemeClr val="tx1"/>
                </a:solidFill>
                <a:latin typeface="Arial" panose="020B0604020202020204" pitchFamily="34" charset="0"/>
              </a:defRPr>
            </a:lvl5pPr>
            <a:lvl6pPr marL="2095416" indent="-190492" eaLnBrk="0" fontAlgn="base" hangingPunct="0">
              <a:spcBef>
                <a:spcPct val="0"/>
              </a:spcBef>
              <a:spcAft>
                <a:spcPct val="0"/>
              </a:spcAft>
              <a:defRPr b="1">
                <a:solidFill>
                  <a:schemeClr val="tx1"/>
                </a:solidFill>
                <a:latin typeface="Arial" panose="020B0604020202020204" pitchFamily="34" charset="0"/>
              </a:defRPr>
            </a:lvl6pPr>
            <a:lvl7pPr marL="2476401" indent="-190492" eaLnBrk="0" fontAlgn="base" hangingPunct="0">
              <a:spcBef>
                <a:spcPct val="0"/>
              </a:spcBef>
              <a:spcAft>
                <a:spcPct val="0"/>
              </a:spcAft>
              <a:defRPr b="1">
                <a:solidFill>
                  <a:schemeClr val="tx1"/>
                </a:solidFill>
                <a:latin typeface="Arial" panose="020B0604020202020204" pitchFamily="34" charset="0"/>
              </a:defRPr>
            </a:lvl7pPr>
            <a:lvl8pPr marL="2857386" indent="-190492" eaLnBrk="0" fontAlgn="base" hangingPunct="0">
              <a:spcBef>
                <a:spcPct val="0"/>
              </a:spcBef>
              <a:spcAft>
                <a:spcPct val="0"/>
              </a:spcAft>
              <a:defRPr b="1">
                <a:solidFill>
                  <a:schemeClr val="tx1"/>
                </a:solidFill>
                <a:latin typeface="Arial" panose="020B0604020202020204" pitchFamily="34" charset="0"/>
              </a:defRPr>
            </a:lvl8pPr>
            <a:lvl9pPr marL="3238370" indent="-190492"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2A36E142-6784-4705-A4FB-B812FFE842E4}" type="slidenum">
              <a:rPr lang="nl-NL" altLang="en-US" sz="833" b="0">
                <a:solidFill>
                  <a:prstClr val="white"/>
                </a:solidFill>
              </a:rPr>
              <a:pPr eaLnBrk="1" hangingPunct="1"/>
              <a:t>20</a:t>
            </a:fld>
            <a:endParaRPr lang="nl-NL" altLang="en-US" sz="833" b="0">
              <a:solidFill>
                <a:prstClr val="white"/>
              </a:solidFill>
            </a:endParaRPr>
          </a:p>
        </p:txBody>
      </p:sp>
    </p:spTree>
    <p:extLst>
      <p:ext uri="{BB962C8B-B14F-4D97-AF65-F5344CB8AC3E}">
        <p14:creationId xmlns:p14="http://schemas.microsoft.com/office/powerpoint/2010/main" val="1763564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http://www.idpblog.me/idp-en/wp-content/uploads/2012/09/Queensland-University-of-Technology_Lo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737" y="5266950"/>
            <a:ext cx="1466674" cy="44805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6" name="Group 15"/>
          <p:cNvGrpSpPr/>
          <p:nvPr/>
        </p:nvGrpSpPr>
        <p:grpSpPr>
          <a:xfrm>
            <a:off x="1134380" y="1134912"/>
            <a:ext cx="6707006" cy="4254500"/>
            <a:chOff x="446856" y="1163114"/>
            <a:chExt cx="8048407" cy="5105400"/>
          </a:xfrm>
        </p:grpSpPr>
        <p:grpSp>
          <p:nvGrpSpPr>
            <p:cNvPr id="12" name="Group 11"/>
            <p:cNvGrpSpPr/>
            <p:nvPr/>
          </p:nvGrpSpPr>
          <p:grpSpPr>
            <a:xfrm>
              <a:off x="446856" y="1163114"/>
              <a:ext cx="8048407" cy="5105400"/>
              <a:chOff x="446856" y="1433570"/>
              <a:chExt cx="8048407" cy="5105400"/>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856" y="1433570"/>
                <a:ext cx="8048407" cy="5105400"/>
              </a:xfrm>
              <a:prstGeom prst="rect">
                <a:avLst/>
              </a:prstGeom>
            </p:spPr>
          </p:pic>
          <p:pic>
            <p:nvPicPr>
              <p:cNvPr id="14" name="Picture 13"/>
              <p:cNvPicPr>
                <a:picLocks noChangeAspect="1"/>
              </p:cNvPicPr>
              <p:nvPr/>
            </p:nvPicPr>
            <p:blipFill>
              <a:blip r:embed="rId5"/>
              <a:stretch>
                <a:fillRect/>
              </a:stretch>
            </p:blipFill>
            <p:spPr>
              <a:xfrm>
                <a:off x="3028133" y="2240526"/>
                <a:ext cx="2174488" cy="94361"/>
              </a:xfrm>
              <a:prstGeom prst="rect">
                <a:avLst/>
              </a:prstGeom>
            </p:spPr>
          </p:pic>
        </p:grpSp>
        <p:pic>
          <p:nvPicPr>
            <p:cNvPr id="15" name="Picture 14"/>
            <p:cNvPicPr>
              <a:picLocks noChangeAspect="1"/>
            </p:cNvPicPr>
            <p:nvPr/>
          </p:nvPicPr>
          <p:blipFill>
            <a:blip r:embed="rId6"/>
            <a:stretch>
              <a:fillRect/>
            </a:stretch>
          </p:blipFill>
          <p:spPr>
            <a:xfrm>
              <a:off x="742950" y="1794723"/>
              <a:ext cx="2851139" cy="102559"/>
            </a:xfrm>
            <a:prstGeom prst="rect">
              <a:avLst/>
            </a:prstGeom>
          </p:spPr>
        </p:pic>
      </p:grpSp>
      <p:sp>
        <p:nvSpPr>
          <p:cNvPr id="2" name="Title 1"/>
          <p:cNvSpPr>
            <a:spLocks noGrp="1"/>
          </p:cNvSpPr>
          <p:nvPr>
            <p:ph type="title"/>
          </p:nvPr>
        </p:nvSpPr>
        <p:spPr>
          <a:xfrm>
            <a:off x="1003663" y="34052"/>
            <a:ext cx="7068323" cy="1104636"/>
          </a:xfrm>
        </p:spPr>
        <p:txBody>
          <a:bodyPr>
            <a:noAutofit/>
          </a:bodyPr>
          <a:lstStyle/>
          <a:p>
            <a:r>
              <a:rPr lang="en-AU" dirty="0" smtClean="0"/>
              <a:t>Apromore.org</a:t>
            </a:r>
            <a:endParaRPr lang="en-AU" dirty="0"/>
          </a:p>
        </p:txBody>
      </p:sp>
      <p:sp>
        <p:nvSpPr>
          <p:cNvPr id="6" name="Content Placeholder 5"/>
          <p:cNvSpPr>
            <a:spLocks noGrp="1"/>
          </p:cNvSpPr>
          <p:nvPr>
            <p:ph idx="1"/>
          </p:nvPr>
        </p:nvSpPr>
        <p:spPr/>
        <p:txBody>
          <a:bodyPr/>
          <a:lstStyle/>
          <a:p>
            <a:endParaRPr lang="en-GB"/>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24" y="3155157"/>
            <a:ext cx="4412913" cy="2783928"/>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062" y="762001"/>
            <a:ext cx="8108157" cy="4627412"/>
          </a:xfrm>
          <a:prstGeom prst="rect">
            <a:avLst/>
          </a:prstGeom>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b="18511"/>
          <a:stretch/>
        </p:blipFill>
        <p:spPr>
          <a:xfrm>
            <a:off x="4586093" y="3718870"/>
            <a:ext cx="3795908" cy="19961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219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033" y="1"/>
            <a:ext cx="6572250" cy="904875"/>
          </a:xfrm>
        </p:spPr>
        <p:txBody>
          <a:bodyPr/>
          <a:lstStyle/>
          <a:p>
            <a:r>
              <a:rPr lang="en-AU" dirty="0" err="1" smtClean="0"/>
              <a:t>Fluxicon</a:t>
            </a:r>
            <a:r>
              <a:rPr lang="en-AU" dirty="0" smtClean="0"/>
              <a:t> Disco</a:t>
            </a:r>
            <a:endParaRPr lang="en-GB" dirty="0"/>
          </a:p>
        </p:txBody>
      </p:sp>
      <p:sp>
        <p:nvSpPr>
          <p:cNvPr id="4" name="Slide Number Placeholder 3"/>
          <p:cNvSpPr>
            <a:spLocks noGrp="1"/>
          </p:cNvSpPr>
          <p:nvPr>
            <p:ph type="sldNum" sz="quarter" idx="12"/>
          </p:nvPr>
        </p:nvSpPr>
        <p:spPr/>
        <p:txBody>
          <a:bodyPr/>
          <a:lstStyle/>
          <a:p>
            <a:fld id="{9B6F9A30-5A23-4EBB-BE87-FE2A87DADF50}" type="slidenum">
              <a:rPr lang="en-AU" smtClean="0"/>
              <a:t>22</a:t>
            </a:fld>
            <a:endParaRPr lang="en-AU"/>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35" y="1168301"/>
            <a:ext cx="7091660" cy="500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401" y="470299"/>
            <a:ext cx="7363504" cy="558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7893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Process Maps</a:t>
            </a:r>
            <a:br>
              <a:rPr lang="en-AU" dirty="0" smtClean="0"/>
            </a:br>
            <a:r>
              <a:rPr lang="en-AU" sz="2000" dirty="0"/>
              <a:t>(a.k.a. Directly-Follows Graphs)</a:t>
            </a:r>
            <a:endParaRPr lang="en-GB" sz="2000" dirty="0"/>
          </a:p>
        </p:txBody>
      </p:sp>
      <p:sp>
        <p:nvSpPr>
          <p:cNvPr id="3" name="Content Placeholder 2"/>
          <p:cNvSpPr>
            <a:spLocks noGrp="1"/>
          </p:cNvSpPr>
          <p:nvPr>
            <p:ph idx="1"/>
          </p:nvPr>
        </p:nvSpPr>
        <p:spPr>
          <a:xfrm>
            <a:off x="1131095" y="1580888"/>
            <a:ext cx="7078264" cy="3705490"/>
          </a:xfrm>
        </p:spPr>
        <p:txBody>
          <a:bodyPr>
            <a:normAutofit/>
          </a:bodyPr>
          <a:lstStyle/>
          <a:p>
            <a:r>
              <a:rPr lang="en-AU" dirty="0" smtClean="0"/>
              <a:t>A process map of an event log is a graph where:</a:t>
            </a:r>
          </a:p>
          <a:p>
            <a:pPr lvl="1"/>
            <a:r>
              <a:rPr lang="en-AU" dirty="0" smtClean="0"/>
              <a:t>Each activity is represented by one node</a:t>
            </a:r>
          </a:p>
          <a:p>
            <a:pPr lvl="1"/>
            <a:r>
              <a:rPr lang="en-AU" dirty="0" smtClean="0"/>
              <a:t>An arc from activity A to activity B means that B is directly followed by A in at least one trace in the log</a:t>
            </a:r>
          </a:p>
          <a:p>
            <a:r>
              <a:rPr lang="en-AU" dirty="0" smtClean="0"/>
              <a:t>Arcs in a process map can be annotated with:</a:t>
            </a:r>
          </a:p>
          <a:p>
            <a:pPr lvl="1"/>
            <a:r>
              <a:rPr lang="en-AU" dirty="0" smtClean="0"/>
              <a:t>Absolute frequency: how many times B directly follows A?</a:t>
            </a:r>
          </a:p>
          <a:p>
            <a:pPr lvl="1"/>
            <a:r>
              <a:rPr lang="en-AU" dirty="0" smtClean="0"/>
              <a:t>Relative frequency: in what percentage of times when A is executed, it is directly followed by B?</a:t>
            </a:r>
          </a:p>
          <a:p>
            <a:pPr lvl="1"/>
            <a:r>
              <a:rPr lang="en-AU" dirty="0" smtClean="0"/>
              <a:t>Time: What is the average time between the occurrence of A and the occurrence of B? (cf. performance mining)</a:t>
            </a:r>
            <a:endParaRPr lang="en-GB" dirty="0"/>
          </a:p>
        </p:txBody>
      </p:sp>
      <p:sp>
        <p:nvSpPr>
          <p:cNvPr id="4" name="Slide Number Placeholder 3"/>
          <p:cNvSpPr>
            <a:spLocks noGrp="1"/>
          </p:cNvSpPr>
          <p:nvPr>
            <p:ph type="sldNum" sz="quarter" idx="12"/>
          </p:nvPr>
        </p:nvSpPr>
        <p:spPr/>
        <p:txBody>
          <a:bodyPr/>
          <a:lstStyle/>
          <a:p>
            <a:fld id="{9B6F9A30-5A23-4EBB-BE87-FE2A87DADF50}" type="slidenum">
              <a:rPr lang="en-AU" smtClean="0"/>
              <a:t>23</a:t>
            </a:fld>
            <a:endParaRPr lang="en-AU"/>
          </a:p>
        </p:txBody>
      </p:sp>
    </p:spTree>
    <p:extLst>
      <p:ext uri="{BB962C8B-B14F-4D97-AF65-F5344CB8AC3E}">
        <p14:creationId xmlns:p14="http://schemas.microsoft.com/office/powerpoint/2010/main" val="10049913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Process Maps – Example</a:t>
            </a:r>
            <a:endParaRPr lang="en-GB" dirty="0"/>
          </a:p>
        </p:txBody>
      </p:sp>
      <p:sp>
        <p:nvSpPr>
          <p:cNvPr id="4" name="Slide Number Placeholder 3"/>
          <p:cNvSpPr>
            <a:spLocks noGrp="1"/>
          </p:cNvSpPr>
          <p:nvPr>
            <p:ph type="sldNum" sz="quarter" idx="12"/>
          </p:nvPr>
        </p:nvSpPr>
        <p:spPr/>
        <p:txBody>
          <a:bodyPr/>
          <a:lstStyle/>
          <a:p>
            <a:fld id="{9B6F9A30-5A23-4EBB-BE87-FE2A87DADF50}" type="slidenum">
              <a:rPr lang="en-AU" smtClean="0"/>
              <a:t>24</a:t>
            </a:fld>
            <a:endParaRPr lang="en-AU"/>
          </a:p>
        </p:txBody>
      </p:sp>
      <p:sp>
        <p:nvSpPr>
          <p:cNvPr id="6" name="Content Placeholder 5"/>
          <p:cNvSpPr>
            <a:spLocks noGrp="1"/>
          </p:cNvSpPr>
          <p:nvPr>
            <p:ph idx="1"/>
          </p:nvPr>
        </p:nvSpPr>
        <p:spPr>
          <a:xfrm>
            <a:off x="922735" y="1521354"/>
            <a:ext cx="3101579" cy="3626115"/>
          </a:xfrm>
        </p:spPr>
        <p:txBody>
          <a:bodyPr>
            <a:normAutofit/>
          </a:bodyPr>
          <a:lstStyle/>
          <a:p>
            <a:pPr marL="0" indent="0">
              <a:buNone/>
            </a:pPr>
            <a:r>
              <a:rPr lang="en-AU" b="1" dirty="0" smtClean="0"/>
              <a:t>Event log:</a:t>
            </a:r>
            <a:endParaRPr lang="en-GB" b="1" dirty="0" smtClean="0"/>
          </a:p>
          <a:p>
            <a:pPr marL="0" indent="0">
              <a:buNone/>
            </a:pPr>
            <a:r>
              <a:rPr lang="en-GB" dirty="0" smtClean="0"/>
              <a:t>10: </a:t>
            </a:r>
            <a:r>
              <a:rPr lang="en-GB" dirty="0" err="1" smtClean="0"/>
              <a:t>a,b,c,g,e,h</a:t>
            </a:r>
            <a:endParaRPr lang="en-GB" dirty="0"/>
          </a:p>
          <a:p>
            <a:pPr marL="0" indent="0">
              <a:buNone/>
            </a:pPr>
            <a:r>
              <a:rPr lang="en-GB" dirty="0" smtClean="0"/>
              <a:t>10:  </a:t>
            </a:r>
            <a:r>
              <a:rPr lang="en-GB" dirty="0" err="1"/>
              <a:t>a,b,c,f,g,h</a:t>
            </a:r>
            <a:endParaRPr lang="en-GB" dirty="0"/>
          </a:p>
          <a:p>
            <a:pPr marL="0" indent="0">
              <a:buNone/>
            </a:pPr>
            <a:r>
              <a:rPr lang="en-GB" dirty="0" smtClean="0"/>
              <a:t>10:  </a:t>
            </a:r>
            <a:r>
              <a:rPr lang="en-GB" dirty="0" err="1"/>
              <a:t>a,b,d,g,e,h</a:t>
            </a:r>
            <a:endParaRPr lang="en-GB" dirty="0"/>
          </a:p>
          <a:p>
            <a:pPr marL="0" indent="0">
              <a:buNone/>
            </a:pPr>
            <a:r>
              <a:rPr lang="en-GB" dirty="0" smtClean="0"/>
              <a:t>10:  </a:t>
            </a:r>
            <a:r>
              <a:rPr lang="en-GB" dirty="0" err="1"/>
              <a:t>a,b,d,e,g,h</a:t>
            </a:r>
            <a:endParaRPr lang="en-GB" dirty="0"/>
          </a:p>
          <a:p>
            <a:pPr marL="0" indent="0">
              <a:buNone/>
            </a:pPr>
            <a:r>
              <a:rPr lang="en-GB" dirty="0" smtClean="0"/>
              <a:t>10:  </a:t>
            </a:r>
            <a:r>
              <a:rPr lang="en-GB" dirty="0" err="1"/>
              <a:t>a,b,e,c,g,h</a:t>
            </a:r>
            <a:endParaRPr lang="en-GB" dirty="0"/>
          </a:p>
          <a:p>
            <a:pPr marL="0" indent="0">
              <a:buNone/>
            </a:pPr>
            <a:r>
              <a:rPr lang="en-GB" dirty="0" smtClean="0"/>
              <a:t>10:  </a:t>
            </a:r>
            <a:r>
              <a:rPr lang="en-GB" dirty="0" err="1"/>
              <a:t>a,b,e,d,g,h</a:t>
            </a:r>
            <a:endParaRPr lang="en-GB" dirty="0"/>
          </a:p>
          <a:p>
            <a:pPr marL="0" indent="0">
              <a:buNone/>
            </a:pPr>
            <a:r>
              <a:rPr lang="en-GB" dirty="0" smtClean="0"/>
              <a:t>10:  </a:t>
            </a:r>
            <a:r>
              <a:rPr lang="en-GB" dirty="0" err="1"/>
              <a:t>a,c,b,e,g,h</a:t>
            </a:r>
            <a:endParaRPr lang="en-GB" dirty="0"/>
          </a:p>
          <a:p>
            <a:pPr marL="0" indent="0">
              <a:buNone/>
            </a:pPr>
            <a:r>
              <a:rPr lang="en-GB" dirty="0" smtClean="0"/>
              <a:t>10:  </a:t>
            </a:r>
            <a:r>
              <a:rPr lang="en-GB" dirty="0" err="1"/>
              <a:t>a,c,b,f,g,h</a:t>
            </a:r>
            <a:endParaRPr lang="en-GB" dirty="0"/>
          </a:p>
          <a:p>
            <a:pPr marL="0" indent="0">
              <a:buNone/>
            </a:pPr>
            <a:r>
              <a:rPr lang="en-GB" dirty="0" smtClean="0"/>
              <a:t>10:  </a:t>
            </a:r>
            <a:r>
              <a:rPr lang="en-GB" dirty="0" err="1"/>
              <a:t>a,d,b,e,g,h</a:t>
            </a:r>
            <a:endParaRPr lang="en-GB" dirty="0"/>
          </a:p>
          <a:p>
            <a:pPr marL="0" indent="0">
              <a:buNone/>
            </a:pPr>
            <a:r>
              <a:rPr lang="en-GB" dirty="0" smtClean="0"/>
              <a:t>10:  </a:t>
            </a:r>
            <a:r>
              <a:rPr lang="en-GB" dirty="0" err="1"/>
              <a:t>a,d,b,f,g,h</a:t>
            </a:r>
            <a:endParaRPr lang="en-GB" dirty="0"/>
          </a:p>
        </p:txBody>
      </p:sp>
      <p:pic>
        <p:nvPicPr>
          <p:cNvPr id="7" name="Picture 6"/>
          <p:cNvPicPr>
            <a:picLocks noChangeAspect="1"/>
          </p:cNvPicPr>
          <p:nvPr/>
        </p:nvPicPr>
        <p:blipFill>
          <a:blip r:embed="rId2"/>
          <a:stretch>
            <a:fillRect/>
          </a:stretch>
        </p:blipFill>
        <p:spPr>
          <a:xfrm>
            <a:off x="3036093" y="1512424"/>
            <a:ext cx="5290270" cy="3936671"/>
          </a:xfrm>
          <a:prstGeom prst="rect">
            <a:avLst/>
          </a:prstGeom>
        </p:spPr>
      </p:pic>
    </p:spTree>
    <p:extLst>
      <p:ext uri="{BB962C8B-B14F-4D97-AF65-F5344CB8AC3E}">
        <p14:creationId xmlns:p14="http://schemas.microsoft.com/office/powerpoint/2010/main" val="3251302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030989" y="181511"/>
            <a:ext cx="7136698" cy="654068"/>
          </a:xfrm>
        </p:spPr>
        <p:txBody>
          <a:bodyPr>
            <a:normAutofit/>
          </a:bodyPr>
          <a:lstStyle/>
          <a:p>
            <a:pPr>
              <a:defRPr/>
            </a:pPr>
            <a:r>
              <a:rPr lang="en-US" dirty="0">
                <a:latin typeface="Arial" charset="0"/>
                <a:ea typeface="ＭＳ Ｐゴシック" charset="0"/>
                <a:cs typeface="ＭＳ Ｐゴシック" charset="0"/>
              </a:rPr>
              <a:t>Process </a:t>
            </a:r>
            <a:r>
              <a:rPr lang="en-US" dirty="0" smtClean="0">
                <a:latin typeface="Arial" charset="0"/>
                <a:ea typeface="ＭＳ Ｐゴシック" charset="0"/>
                <a:cs typeface="ＭＳ Ｐゴシック" charset="0"/>
              </a:rPr>
              <a:t>Maps – Exercise</a:t>
            </a:r>
            <a:endParaRPr lang="et-EE" dirty="0">
              <a:latin typeface="Arial" charset="0"/>
              <a:ea typeface="ＭＳ Ｐゴシック" charset="0"/>
              <a:cs typeface="ＭＳ Ｐゴシック"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35512559"/>
              </p:ext>
            </p:extLst>
          </p:nvPr>
        </p:nvGraphicFramePr>
        <p:xfrm>
          <a:off x="772946" y="1126578"/>
          <a:ext cx="7576993" cy="4208678"/>
        </p:xfrm>
        <a:graphic>
          <a:graphicData uri="http://schemas.openxmlformats.org/drawingml/2006/table">
            <a:tbl>
              <a:tblPr/>
              <a:tblGrid>
                <a:gridCol w="360809">
                  <a:extLst>
                    <a:ext uri="{9D8B030D-6E8A-4147-A177-3AD203B41FA5}">
                      <a16:colId xmlns:a16="http://schemas.microsoft.com/office/drawing/2014/main" val="20000"/>
                    </a:ext>
                  </a:extLst>
                </a:gridCol>
                <a:gridCol w="1022292">
                  <a:extLst>
                    <a:ext uri="{9D8B030D-6E8A-4147-A177-3AD203B41FA5}">
                      <a16:colId xmlns:a16="http://schemas.microsoft.com/office/drawing/2014/main" val="20001"/>
                    </a:ext>
                  </a:extLst>
                </a:gridCol>
                <a:gridCol w="781754">
                  <a:extLst>
                    <a:ext uri="{9D8B030D-6E8A-4147-A177-3AD203B41FA5}">
                      <a16:colId xmlns:a16="http://schemas.microsoft.com/office/drawing/2014/main" val="20002"/>
                    </a:ext>
                  </a:extLst>
                </a:gridCol>
                <a:gridCol w="1503371">
                  <a:extLst>
                    <a:ext uri="{9D8B030D-6E8A-4147-A177-3AD203B41FA5}">
                      <a16:colId xmlns:a16="http://schemas.microsoft.com/office/drawing/2014/main" val="20003"/>
                    </a:ext>
                  </a:extLst>
                </a:gridCol>
                <a:gridCol w="360809">
                  <a:extLst>
                    <a:ext uri="{9D8B030D-6E8A-4147-A177-3AD203B41FA5}">
                      <a16:colId xmlns:a16="http://schemas.microsoft.com/office/drawing/2014/main" val="20004"/>
                    </a:ext>
                  </a:extLst>
                </a:gridCol>
                <a:gridCol w="1262833">
                  <a:extLst>
                    <a:ext uri="{9D8B030D-6E8A-4147-A177-3AD203B41FA5}">
                      <a16:colId xmlns:a16="http://schemas.microsoft.com/office/drawing/2014/main" val="20005"/>
                    </a:ext>
                  </a:extLst>
                </a:gridCol>
                <a:gridCol w="781753">
                  <a:extLst>
                    <a:ext uri="{9D8B030D-6E8A-4147-A177-3AD203B41FA5}">
                      <a16:colId xmlns:a16="http://schemas.microsoft.com/office/drawing/2014/main" val="20006"/>
                    </a:ext>
                  </a:extLst>
                </a:gridCol>
                <a:gridCol w="1503372">
                  <a:extLst>
                    <a:ext uri="{9D8B030D-6E8A-4147-A177-3AD203B41FA5}">
                      <a16:colId xmlns:a16="http://schemas.microsoft.com/office/drawing/2014/main" val="20007"/>
                    </a:ext>
                  </a:extLst>
                </a:gridCol>
              </a:tblGrid>
              <a:tr h="41501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dirty="0">
                          <a:ln>
                            <a:noFill/>
                          </a:ln>
                          <a:solidFill>
                            <a:srgbClr val="000000"/>
                          </a:solidFill>
                          <a:effectLst/>
                          <a:latin typeface="Calibri" charset="0"/>
                          <a:ea typeface="ＭＳ Ｐゴシック" charset="0"/>
                          <a:cs typeface="ＭＳ Ｐゴシック" charset="0"/>
                        </a:rPr>
                        <a:t>Case ID</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dirty="0">
                          <a:ln>
                            <a:noFill/>
                          </a:ln>
                          <a:solidFill>
                            <a:srgbClr val="000000"/>
                          </a:solidFill>
                          <a:effectLst/>
                          <a:latin typeface="Calibri" charset="0"/>
                          <a:ea typeface="ＭＳ Ｐゴシック" charset="0"/>
                          <a:cs typeface="ＭＳ Ｐゴシック" charset="0"/>
                        </a:rPr>
                        <a:t> Task Name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a:ln>
                            <a:noFill/>
                          </a:ln>
                          <a:solidFill>
                            <a:srgbClr val="000000"/>
                          </a:solidFill>
                          <a:effectLst/>
                          <a:latin typeface="Calibri" charset="0"/>
                          <a:ea typeface="ＭＳ Ｐゴシック" charset="0"/>
                          <a:cs typeface="ＭＳ Ｐゴシック" charset="0"/>
                        </a:rPr>
                        <a:t> Originator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dirty="0">
                          <a:ln>
                            <a:noFill/>
                          </a:ln>
                          <a:solidFill>
                            <a:srgbClr val="000000"/>
                          </a:solidFill>
                          <a:effectLst/>
                          <a:latin typeface="Calibri" charset="0"/>
                          <a:ea typeface="ＭＳ Ｐゴシック" charset="0"/>
                          <a:cs typeface="ＭＳ Ｐゴシック" charset="0"/>
                        </a:rPr>
                        <a:t> Timestamp</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dirty="0" err="1">
                          <a:ln>
                            <a:noFill/>
                          </a:ln>
                          <a:solidFill>
                            <a:srgbClr val="000000"/>
                          </a:solidFill>
                          <a:effectLst/>
                          <a:latin typeface="Calibri" charset="0"/>
                          <a:ea typeface="ＭＳ Ｐゴシック" charset="0"/>
                          <a:cs typeface="ＭＳ Ｐゴシック" charset="0"/>
                        </a:rPr>
                        <a:t>Case</a:t>
                      </a:r>
                      <a:r>
                        <a:rPr kumimoji="0" lang="et-EE" sz="1300" b="1" i="0" u="none" strike="noStrike" cap="none" normalizeH="0" baseline="0" dirty="0">
                          <a:ln>
                            <a:noFill/>
                          </a:ln>
                          <a:solidFill>
                            <a:srgbClr val="000000"/>
                          </a:solidFill>
                          <a:effectLst/>
                          <a:latin typeface="Calibri" charset="0"/>
                          <a:ea typeface="ＭＳ Ｐゴシック" charset="0"/>
                          <a:cs typeface="ＭＳ Ｐゴシック" charset="0"/>
                        </a:rPr>
                        <a:t> ID</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a:ln>
                            <a:noFill/>
                          </a:ln>
                          <a:solidFill>
                            <a:srgbClr val="000000"/>
                          </a:solidFill>
                          <a:effectLst/>
                          <a:latin typeface="Calibri" charset="0"/>
                          <a:ea typeface="ＭＳ Ｐゴシック" charset="0"/>
                          <a:cs typeface="ＭＳ Ｐゴシック" charset="0"/>
                        </a:rPr>
                        <a:t> Task Name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a:ln>
                            <a:noFill/>
                          </a:ln>
                          <a:solidFill>
                            <a:srgbClr val="000000"/>
                          </a:solidFill>
                          <a:effectLst/>
                          <a:latin typeface="Calibri" charset="0"/>
                          <a:ea typeface="ＭＳ Ｐゴシック" charset="0"/>
                          <a:cs typeface="ＭＳ Ｐゴシック" charset="0"/>
                        </a:rPr>
                        <a:t> Originator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a:ln>
                            <a:noFill/>
                          </a:ln>
                          <a:solidFill>
                            <a:srgbClr val="000000"/>
                          </a:solidFill>
                          <a:effectLst/>
                          <a:latin typeface="Calibri" charset="0"/>
                          <a:ea typeface="ＭＳ Ｐゴシック" charset="0"/>
                          <a:cs typeface="ＭＳ Ｐゴシック" charset="0"/>
                        </a:rPr>
                        <a:t> Timestamp</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3786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1</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File Fine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Anne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20-07-2004 14:00:00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Reminder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John</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21-08-2004 10:00:00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786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2</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File Fine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Anne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20-07-2004 15:00:00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2</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Process Payment</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22-08-2004 09:05:00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786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1</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Send Bill</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20-07-2004 15:05:00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2</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Close case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22-08-2004 09:06:00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3786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2</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Send Bill</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20-07-2004 15:07:00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4</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Reminder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John</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22-08-2004 15:10:00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3786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File Fine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Anne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21-07-2004 10:00:00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4</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Reminder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Mary</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22-08-2004 17:10:00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3786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Send Bill</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21-07-2004 14:00:00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4</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Process Payment</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29-08-2004 14:01:00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33786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4</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File Fine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Anne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22-07-2004 11:00:00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4</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Close Case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29-08-2004 17:30:00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33786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4</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Send Bill</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22-07-2004 11:10:00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Reminder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John</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21-09-2004 10:00:00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41501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1</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Process Payment</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24-07-2004 15:05:00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Reminder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John</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21-10-2004 10:00:00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33786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1</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Close Case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24-07-2004 15:06:00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Process Payment</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25-10-2004 14:00:00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33786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2</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Reminder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Mary</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20-08-2004 10:00:00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Close Case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25-10-2004 14:01:00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0"/>
          </p:nvPr>
        </p:nvSpPr>
        <p:spPr/>
        <p:txBody>
          <a:bodyPr/>
          <a:lstStyle/>
          <a:p>
            <a:pPr>
              <a:defRPr/>
            </a:pPr>
            <a:fld id="{3DFD3469-3257-3F45-848F-EEB3CB1FC11A}" type="slidenum">
              <a:rPr lang="en-US" smtClean="0"/>
              <a:pPr>
                <a:defRPr/>
              </a:pPr>
              <a:t>25</a:t>
            </a:fld>
            <a:endParaRPr lang="en-US"/>
          </a:p>
        </p:txBody>
      </p:sp>
    </p:spTree>
    <p:extLst>
      <p:ext uri="{BB962C8B-B14F-4D97-AF65-F5344CB8AC3E}">
        <p14:creationId xmlns:p14="http://schemas.microsoft.com/office/powerpoint/2010/main" val="26545995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Process Maps in Disco</a:t>
            </a:r>
            <a:endParaRPr lang="en-GB" dirty="0"/>
          </a:p>
        </p:txBody>
      </p:sp>
      <p:sp>
        <p:nvSpPr>
          <p:cNvPr id="3" name="Content Placeholder 2"/>
          <p:cNvSpPr>
            <a:spLocks noGrp="1"/>
          </p:cNvSpPr>
          <p:nvPr>
            <p:ph idx="1"/>
          </p:nvPr>
        </p:nvSpPr>
        <p:spPr/>
        <p:txBody>
          <a:bodyPr/>
          <a:lstStyle/>
          <a:p>
            <a:r>
              <a:rPr lang="en-AU" dirty="0" smtClean="0"/>
              <a:t>Disco (and other commercial process mining tools) use process maps to visualize event logs</a:t>
            </a:r>
          </a:p>
          <a:p>
            <a:r>
              <a:rPr lang="en-AU" dirty="0" smtClean="0"/>
              <a:t>It also provides operations to filter the process map:</a:t>
            </a:r>
          </a:p>
          <a:p>
            <a:pPr lvl="1"/>
            <a:r>
              <a:rPr lang="en-AU" dirty="0" smtClean="0"/>
              <a:t>By activities</a:t>
            </a:r>
          </a:p>
          <a:p>
            <a:pPr lvl="1"/>
            <a:r>
              <a:rPr lang="en-AU" dirty="0" smtClean="0"/>
              <a:t>By paths</a:t>
            </a:r>
          </a:p>
          <a:p>
            <a:pPr lvl="1"/>
            <a:endParaRPr lang="en-AU" dirty="0"/>
          </a:p>
        </p:txBody>
      </p:sp>
      <p:sp>
        <p:nvSpPr>
          <p:cNvPr id="4" name="Slide Number Placeholder 3"/>
          <p:cNvSpPr>
            <a:spLocks noGrp="1"/>
          </p:cNvSpPr>
          <p:nvPr>
            <p:ph type="sldNum" sz="quarter" idx="12"/>
          </p:nvPr>
        </p:nvSpPr>
        <p:spPr/>
        <p:txBody>
          <a:bodyPr/>
          <a:lstStyle/>
          <a:p>
            <a:fld id="{9B6F9A30-5A23-4EBB-BE87-FE2A87DADF50}" type="slidenum">
              <a:rPr lang="en-AU" smtClean="0"/>
              <a:t>26</a:t>
            </a:fld>
            <a:endParaRPr lang="en-AU"/>
          </a:p>
        </p:txBody>
      </p:sp>
    </p:spTree>
    <p:extLst>
      <p:ext uri="{BB962C8B-B14F-4D97-AF65-F5344CB8AC3E}">
        <p14:creationId xmlns:p14="http://schemas.microsoft.com/office/powerpoint/2010/main" val="3729004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331" y="82436"/>
            <a:ext cx="6572250" cy="1104636"/>
          </a:xfrm>
        </p:spPr>
        <p:txBody>
          <a:bodyPr/>
          <a:lstStyle/>
          <a:p>
            <a:r>
              <a:rPr lang="en-AU" dirty="0" smtClean="0"/>
              <a:t>Abstraction and Filtering</a:t>
            </a:r>
            <a:endParaRPr lang="en-GB" dirty="0"/>
          </a:p>
        </p:txBody>
      </p:sp>
      <p:sp>
        <p:nvSpPr>
          <p:cNvPr id="3" name="Content Placeholder 2"/>
          <p:cNvSpPr>
            <a:spLocks noGrp="1"/>
          </p:cNvSpPr>
          <p:nvPr>
            <p:ph idx="1"/>
          </p:nvPr>
        </p:nvSpPr>
        <p:spPr>
          <a:xfrm>
            <a:off x="649332" y="1237534"/>
            <a:ext cx="7492038" cy="3924587"/>
          </a:xfrm>
        </p:spPr>
        <p:txBody>
          <a:bodyPr>
            <a:normAutofit/>
          </a:bodyPr>
          <a:lstStyle/>
          <a:p>
            <a:r>
              <a:rPr lang="en-AU" dirty="0" smtClean="0"/>
              <a:t>To cope with the complexity of large real-life logs, process maps are often used in conjunction with two operations:</a:t>
            </a:r>
          </a:p>
          <a:p>
            <a:pPr marL="761970" lvl="1" indent="-380985">
              <a:buFont typeface="+mj-lt"/>
              <a:buAutoNum type="arabicPeriod"/>
            </a:pPr>
            <a:r>
              <a:rPr lang="en-AU" b="1" dirty="0" smtClean="0"/>
              <a:t>Abstract</a:t>
            </a:r>
            <a:r>
              <a:rPr lang="en-AU" dirty="0" smtClean="0"/>
              <a:t> the process map:</a:t>
            </a:r>
          </a:p>
          <a:p>
            <a:pPr lvl="2"/>
            <a:r>
              <a:rPr lang="en-AU" dirty="0" smtClean="0"/>
              <a:t>Show only most frequent activities</a:t>
            </a:r>
            <a:endParaRPr lang="en-AU" dirty="0"/>
          </a:p>
          <a:p>
            <a:pPr lvl="2"/>
            <a:r>
              <a:rPr lang="en-AU" dirty="0" smtClean="0"/>
              <a:t>Show only most frequent arcs</a:t>
            </a:r>
          </a:p>
          <a:p>
            <a:pPr marL="761970" lvl="1" indent="-380985">
              <a:buFont typeface="+mj-lt"/>
              <a:buAutoNum type="arabicPeriod"/>
            </a:pPr>
            <a:r>
              <a:rPr lang="en-AU" b="1" dirty="0" smtClean="0"/>
              <a:t>Filter</a:t>
            </a:r>
            <a:r>
              <a:rPr lang="en-AU" dirty="0" smtClean="0"/>
              <a:t> the traces in the event log</a:t>
            </a:r>
          </a:p>
          <a:p>
            <a:pPr marL="941373" lvl="2" indent="-285750"/>
            <a:r>
              <a:rPr lang="en-AU" dirty="0" smtClean="0"/>
              <a:t>Remove traces that fulfil a condition (or traces that do not fulfil a condition)</a:t>
            </a:r>
          </a:p>
          <a:p>
            <a:pPr marL="655623" lvl="2" indent="0">
              <a:buNone/>
            </a:pPr>
            <a:endParaRPr lang="en-AU" dirty="0" smtClean="0"/>
          </a:p>
        </p:txBody>
      </p:sp>
      <p:sp>
        <p:nvSpPr>
          <p:cNvPr id="4" name="Slide Number Placeholder 3"/>
          <p:cNvSpPr>
            <a:spLocks noGrp="1"/>
          </p:cNvSpPr>
          <p:nvPr>
            <p:ph type="sldNum" sz="quarter" idx="12"/>
          </p:nvPr>
        </p:nvSpPr>
        <p:spPr/>
        <p:txBody>
          <a:bodyPr/>
          <a:lstStyle/>
          <a:p>
            <a:fld id="{9B6F9A30-5A23-4EBB-BE87-FE2A87DADF50}" type="slidenum">
              <a:rPr lang="en-AU" smtClean="0"/>
              <a:t>27</a:t>
            </a:fld>
            <a:endParaRPr lang="en-AU"/>
          </a:p>
        </p:txBody>
      </p:sp>
    </p:spTree>
    <p:extLst>
      <p:ext uri="{BB962C8B-B14F-4D97-AF65-F5344CB8AC3E}">
        <p14:creationId xmlns:p14="http://schemas.microsoft.com/office/powerpoint/2010/main" val="3056269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Raw process maps of a real-life log</a:t>
            </a:r>
            <a:br>
              <a:rPr lang="en-AU" dirty="0" smtClean="0"/>
            </a:br>
            <a:r>
              <a:rPr lang="en-AU" dirty="0" smtClean="0"/>
              <a:t>(In </a:t>
            </a:r>
            <a:r>
              <a:rPr lang="en-AU" dirty="0" err="1" smtClean="0"/>
              <a:t>Celonis</a:t>
            </a:r>
            <a:r>
              <a:rPr lang="en-AU" dirty="0" smtClean="0"/>
              <a:t>)</a:t>
            </a:r>
            <a:endParaRPr lang="en-GB"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1836" y="1471557"/>
            <a:ext cx="8674858" cy="3565220"/>
          </a:xfrm>
        </p:spPr>
      </p:pic>
      <p:sp>
        <p:nvSpPr>
          <p:cNvPr id="4" name="Slide Number Placeholder 3"/>
          <p:cNvSpPr>
            <a:spLocks noGrp="1"/>
          </p:cNvSpPr>
          <p:nvPr>
            <p:ph type="sldNum" sz="quarter" idx="12"/>
          </p:nvPr>
        </p:nvSpPr>
        <p:spPr/>
        <p:txBody>
          <a:bodyPr/>
          <a:lstStyle/>
          <a:p>
            <a:fld id="{C145EA6F-A024-4C66-9C8B-8520E7132562}" type="slidenum">
              <a:rPr lang="en-US" smtClean="0"/>
              <a:pPr/>
              <a:t>28</a:t>
            </a:fld>
            <a:endParaRPr lang="en-US"/>
          </a:p>
        </p:txBody>
      </p:sp>
    </p:spTree>
    <p:extLst>
      <p:ext uri="{BB962C8B-B14F-4D97-AF65-F5344CB8AC3E}">
        <p14:creationId xmlns:p14="http://schemas.microsoft.com/office/powerpoint/2010/main" val="20927677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Abstracted map</a:t>
            </a:r>
            <a:r>
              <a:rPr lang="en-AU" dirty="0"/>
              <a:t/>
            </a:r>
            <a:br>
              <a:rPr lang="en-AU" dirty="0"/>
            </a:br>
            <a:r>
              <a:rPr lang="en-AU" dirty="0" smtClean="0"/>
              <a:t>(In </a:t>
            </a:r>
            <a:r>
              <a:rPr lang="en-AU" dirty="0" err="1" smtClean="0"/>
              <a:t>Celonis</a:t>
            </a:r>
            <a:r>
              <a:rPr lang="en-AU" dirty="0" smtClean="0"/>
              <a:t>)</a:t>
            </a:r>
            <a:endParaRPr lang="en-GB"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8588" y="1374126"/>
            <a:ext cx="6718482" cy="4238572"/>
          </a:xfrm>
        </p:spPr>
      </p:pic>
      <p:sp>
        <p:nvSpPr>
          <p:cNvPr id="4" name="Slide Number Placeholder 3"/>
          <p:cNvSpPr>
            <a:spLocks noGrp="1"/>
          </p:cNvSpPr>
          <p:nvPr>
            <p:ph type="sldNum" sz="quarter" idx="12"/>
          </p:nvPr>
        </p:nvSpPr>
        <p:spPr/>
        <p:txBody>
          <a:bodyPr/>
          <a:lstStyle/>
          <a:p>
            <a:fld id="{C145EA6F-A024-4C66-9C8B-8520E7132562}" type="slidenum">
              <a:rPr lang="en-US" smtClean="0"/>
              <a:pPr/>
              <a:t>29</a:t>
            </a:fld>
            <a:endParaRPr lang="en-US"/>
          </a:p>
        </p:txBody>
      </p:sp>
      <p:sp>
        <p:nvSpPr>
          <p:cNvPr id="6" name="TextBox 5"/>
          <p:cNvSpPr txBox="1"/>
          <p:nvPr/>
        </p:nvSpPr>
        <p:spPr>
          <a:xfrm>
            <a:off x="649011" y="1036825"/>
            <a:ext cx="6653397" cy="369332"/>
          </a:xfrm>
          <a:prstGeom prst="rect">
            <a:avLst/>
          </a:prstGeom>
          <a:noFill/>
        </p:spPr>
        <p:txBody>
          <a:bodyPr wrap="square" rtlCol="0">
            <a:spAutoFit/>
          </a:bodyPr>
          <a:lstStyle/>
          <a:p>
            <a:r>
              <a:rPr lang="en-AU" dirty="0"/>
              <a:t>90% of node abstraction, 98% arc abstraction </a:t>
            </a:r>
            <a:endParaRPr lang="en-GB" dirty="0"/>
          </a:p>
        </p:txBody>
      </p:sp>
    </p:spTree>
    <p:extLst>
      <p:ext uri="{BB962C8B-B14F-4D97-AF65-F5344CB8AC3E}">
        <p14:creationId xmlns:p14="http://schemas.microsoft.com/office/powerpoint/2010/main" val="435412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49764" y="2391051"/>
            <a:ext cx="1424992" cy="196019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33" dirty="0">
              <a:solidFill>
                <a:schemeClr val="tx1"/>
              </a:solidFill>
            </a:endParaRPr>
          </a:p>
        </p:txBody>
      </p:sp>
      <p:sp>
        <p:nvSpPr>
          <p:cNvPr id="25" name="Left Brace 24"/>
          <p:cNvSpPr/>
          <p:nvPr/>
        </p:nvSpPr>
        <p:spPr>
          <a:xfrm>
            <a:off x="4233325" y="1040699"/>
            <a:ext cx="385756" cy="4648854"/>
          </a:xfrm>
          <a:prstGeom prst="leftBrace">
            <a:avLst>
              <a:gd name="adj1" fmla="val 0"/>
              <a:gd name="adj2" fmla="val 50000"/>
            </a:avLst>
          </a:prstGeom>
          <a:ln w="285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33">
              <a:solidFill>
                <a:prstClr val="black"/>
              </a:solidFill>
            </a:endParaRP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b="14227"/>
          <a:stretch>
            <a:fillRect/>
          </a:stretch>
        </p:blipFill>
        <p:spPr bwMode="auto">
          <a:xfrm>
            <a:off x="4689607" y="1549038"/>
            <a:ext cx="2979943" cy="1724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pic>
      <p:sp>
        <p:nvSpPr>
          <p:cNvPr id="17" name="TextBox 16"/>
          <p:cNvSpPr txBox="1"/>
          <p:nvPr/>
        </p:nvSpPr>
        <p:spPr>
          <a:xfrm>
            <a:off x="4469535" y="1040698"/>
            <a:ext cx="3328683" cy="481169"/>
          </a:xfrm>
          <a:prstGeom prst="rect">
            <a:avLst/>
          </a:prstGeom>
          <a:noFill/>
        </p:spPr>
        <p:txBody>
          <a:bodyPr wrap="square" rtlCol="0">
            <a:spAutoFit/>
          </a:bodyPr>
          <a:lstStyle/>
          <a:p>
            <a:pPr algn="ctr"/>
            <a:r>
              <a:rPr lang="en-US" sz="1500" b="1" dirty="0">
                <a:solidFill>
                  <a:prstClr val="black">
                    <a:lumMod val="75000"/>
                    <a:lumOff val="25000"/>
                  </a:prstClr>
                </a:solidFill>
              </a:rPr>
              <a:t>Statistics-Based Techniques</a:t>
            </a:r>
          </a:p>
          <a:p>
            <a:pPr algn="ctr"/>
            <a:r>
              <a:rPr lang="en-US" sz="1500" b="1" i="1" dirty="0">
                <a:solidFill>
                  <a:prstClr val="black">
                    <a:lumMod val="75000"/>
                    <a:lumOff val="25000"/>
                  </a:prstClr>
                </a:solidFill>
              </a:rPr>
              <a:t>Performance </a:t>
            </a:r>
            <a:r>
              <a:rPr lang="en-US" sz="1500" b="1" i="1" dirty="0" smtClean="0">
                <a:solidFill>
                  <a:prstClr val="black">
                    <a:lumMod val="75000"/>
                    <a:lumOff val="25000"/>
                  </a:prstClr>
                </a:solidFill>
              </a:rPr>
              <a:t>Dashboards</a:t>
            </a:r>
            <a:endParaRPr lang="en-US" sz="1500" b="1" i="1" dirty="0">
              <a:solidFill>
                <a:prstClr val="black">
                  <a:lumMod val="75000"/>
                  <a:lumOff val="25000"/>
                </a:prstClr>
              </a:solidFill>
            </a:endParaRPr>
          </a:p>
        </p:txBody>
      </p:sp>
      <p:sp>
        <p:nvSpPr>
          <p:cNvPr id="29" name="TextBox 28"/>
          <p:cNvSpPr txBox="1"/>
          <p:nvPr/>
        </p:nvSpPr>
        <p:spPr>
          <a:xfrm>
            <a:off x="4373559" y="3377247"/>
            <a:ext cx="3572794" cy="481169"/>
          </a:xfrm>
          <a:prstGeom prst="rect">
            <a:avLst/>
          </a:prstGeom>
          <a:noFill/>
        </p:spPr>
        <p:txBody>
          <a:bodyPr wrap="square" rtlCol="0">
            <a:spAutoFit/>
          </a:bodyPr>
          <a:lstStyle/>
          <a:p>
            <a:pPr algn="ctr"/>
            <a:r>
              <a:rPr lang="en-US" sz="1500" b="1" dirty="0">
                <a:solidFill>
                  <a:prstClr val="black">
                    <a:lumMod val="75000"/>
                    <a:lumOff val="25000"/>
                  </a:prstClr>
                </a:solidFill>
              </a:rPr>
              <a:t>Model-Based Techniques </a:t>
            </a:r>
          </a:p>
          <a:p>
            <a:pPr algn="ctr"/>
            <a:r>
              <a:rPr lang="en-US" sz="1500" b="1" i="1" dirty="0">
                <a:solidFill>
                  <a:prstClr val="black">
                    <a:lumMod val="75000"/>
                    <a:lumOff val="25000"/>
                  </a:prstClr>
                </a:solidFill>
              </a:rPr>
              <a:t>Process </a:t>
            </a:r>
            <a:r>
              <a:rPr lang="en-US" sz="1500" b="1" i="1" dirty="0" smtClean="0">
                <a:solidFill>
                  <a:prstClr val="black">
                    <a:lumMod val="75000"/>
                    <a:lumOff val="25000"/>
                  </a:prstClr>
                </a:solidFill>
              </a:rPr>
              <a:t>Mining</a:t>
            </a:r>
            <a:endParaRPr lang="en-US" sz="1500" b="1" i="1" dirty="0">
              <a:solidFill>
                <a:prstClr val="black">
                  <a:lumMod val="75000"/>
                  <a:lumOff val="25000"/>
                </a:prstClr>
              </a:solidFill>
            </a:endParaRPr>
          </a:p>
        </p:txBody>
      </p:sp>
      <p:pic>
        <p:nvPicPr>
          <p:cNvPr id="18" name="Picture 17" descr="screensh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172" y="3821956"/>
            <a:ext cx="3178033" cy="1908133"/>
          </a:xfrm>
          <a:prstGeom prst="rect">
            <a:avLst/>
          </a:prstGeom>
        </p:spPr>
      </p:pic>
      <p:sp>
        <p:nvSpPr>
          <p:cNvPr id="15" name="Flowchart: Magnetic Disk 14"/>
          <p:cNvSpPr/>
          <p:nvPr/>
        </p:nvSpPr>
        <p:spPr bwMode="auto">
          <a:xfrm>
            <a:off x="1089201" y="3543118"/>
            <a:ext cx="1190345" cy="691185"/>
          </a:xfrm>
          <a:prstGeom prst="flowChartMagneticDisk">
            <a:avLst/>
          </a:prstGeom>
          <a:solidFill>
            <a:schemeClr val="bg1">
              <a:lumMod val="65000"/>
            </a:schemeClr>
          </a:solidFill>
          <a:ln>
            <a:solidFill>
              <a:schemeClr val="tx1"/>
            </a:solid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76200" tIns="38100" rIns="76200" bIns="38100" numCol="1" rtlCol="0" anchor="t" anchorCtr="0" compatLnSpc="1">
            <a:prstTxWarp prst="textNoShape">
              <a:avLst/>
            </a:prstTxWarp>
          </a:bodyPr>
          <a:lstStyle/>
          <a:p>
            <a:pPr algn="ctr"/>
            <a:r>
              <a:rPr lang="en-AU" sz="1500" b="1" dirty="0">
                <a:solidFill>
                  <a:schemeClr val="tx1"/>
                </a:solidFill>
              </a:rPr>
              <a:t>Database</a:t>
            </a:r>
          </a:p>
        </p:txBody>
      </p:sp>
      <p:sp>
        <p:nvSpPr>
          <p:cNvPr id="2" name="Right Arrow 1"/>
          <p:cNvSpPr/>
          <p:nvPr/>
        </p:nvSpPr>
        <p:spPr>
          <a:xfrm>
            <a:off x="2467854" y="3260054"/>
            <a:ext cx="255191" cy="185110"/>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33">
              <a:solidFill>
                <a:prstClr val="white"/>
              </a:solidFill>
            </a:endParaRPr>
          </a:p>
        </p:txBody>
      </p:sp>
      <p:sp>
        <p:nvSpPr>
          <p:cNvPr id="21" name="Right Arrow 20"/>
          <p:cNvSpPr/>
          <p:nvPr/>
        </p:nvSpPr>
        <p:spPr>
          <a:xfrm>
            <a:off x="3948814" y="3290958"/>
            <a:ext cx="255191" cy="185110"/>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33">
              <a:solidFill>
                <a:prstClr val="white"/>
              </a:solidFill>
            </a:endParaRPr>
          </a:p>
        </p:txBody>
      </p:sp>
      <p:sp>
        <p:nvSpPr>
          <p:cNvPr id="23" name="TextBox 20"/>
          <p:cNvSpPr txBox="1"/>
          <p:nvPr/>
        </p:nvSpPr>
        <p:spPr>
          <a:xfrm>
            <a:off x="2962981" y="3561896"/>
            <a:ext cx="684174" cy="481169"/>
          </a:xfrm>
          <a:prstGeom prst="rect">
            <a:avLst/>
          </a:prstGeom>
          <a:noFill/>
        </p:spPr>
        <p:txBody>
          <a:bodyPr wrap="none" rtlCol="0">
            <a:spAutoFit/>
          </a:bodyPr>
          <a:lstStyle/>
          <a:p>
            <a:pPr algn="ctr" eaLnBrk="0" fontAlgn="base" hangingPunct="0"/>
            <a:r>
              <a:rPr lang="en-US" sz="1500" dirty="0">
                <a:solidFill>
                  <a:prstClr val="black">
                    <a:lumMod val="75000"/>
                    <a:lumOff val="25000"/>
                  </a:prstClr>
                </a:solidFill>
              </a:rPr>
              <a:t>Event</a:t>
            </a:r>
          </a:p>
          <a:p>
            <a:pPr algn="ctr" eaLnBrk="0" fontAlgn="base" hangingPunct="0"/>
            <a:r>
              <a:rPr lang="en-US" sz="1500" dirty="0">
                <a:solidFill>
                  <a:prstClr val="black">
                    <a:lumMod val="75000"/>
                    <a:lumOff val="25000"/>
                  </a:prstClr>
                </a:solidFill>
              </a:rPr>
              <a:t>log</a:t>
            </a:r>
            <a:endParaRPr lang="en-AU" sz="1500" dirty="0">
              <a:solidFill>
                <a:prstClr val="black">
                  <a:lumMod val="75000"/>
                  <a:lumOff val="25000"/>
                </a:prstClr>
              </a:solidFill>
            </a:endParaRPr>
          </a:p>
        </p:txBody>
      </p:sp>
      <p:pic>
        <p:nvPicPr>
          <p:cNvPr id="24" name="Picture 74" descr="document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985" y="3100977"/>
            <a:ext cx="676261" cy="50326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060778" y="2568146"/>
            <a:ext cx="1223089" cy="481169"/>
          </a:xfrm>
          <a:prstGeom prst="rect">
            <a:avLst/>
          </a:prstGeom>
          <a:noFill/>
        </p:spPr>
        <p:txBody>
          <a:bodyPr wrap="square" rtlCol="0">
            <a:spAutoFit/>
          </a:bodyPr>
          <a:lstStyle/>
          <a:p>
            <a:pPr algn="ctr"/>
            <a:r>
              <a:rPr lang="en-AU" sz="1500" dirty="0"/>
              <a:t>Enterprise System</a:t>
            </a:r>
            <a:endParaRPr lang="en-GB" sz="1500" dirty="0"/>
          </a:p>
        </p:txBody>
      </p:sp>
      <p:sp>
        <p:nvSpPr>
          <p:cNvPr id="27" name="Title 4"/>
          <p:cNvSpPr>
            <a:spLocks noGrp="1"/>
          </p:cNvSpPr>
          <p:nvPr>
            <p:ph type="title"/>
          </p:nvPr>
        </p:nvSpPr>
        <p:spPr>
          <a:xfrm>
            <a:off x="898719" y="89844"/>
            <a:ext cx="6720747" cy="660073"/>
          </a:xfrm>
        </p:spPr>
        <p:txBody>
          <a:bodyPr>
            <a:normAutofit/>
          </a:bodyPr>
          <a:lstStyle/>
          <a:p>
            <a:r>
              <a:rPr lang="en-US" dirty="0" smtClean="0"/>
              <a:t>Business Process Monitoring Techniques</a:t>
            </a:r>
            <a:endParaRPr lang="en-US" dirty="0"/>
          </a:p>
        </p:txBody>
      </p:sp>
    </p:spTree>
    <p:extLst>
      <p:ext uri="{BB962C8B-B14F-4D97-AF65-F5344CB8AC3E}">
        <p14:creationId xmlns:p14="http://schemas.microsoft.com/office/powerpoint/2010/main" val="26216686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Filtering</a:t>
            </a:r>
            <a:endParaRPr lang="en-GB" dirty="0"/>
          </a:p>
        </p:txBody>
      </p:sp>
      <p:sp>
        <p:nvSpPr>
          <p:cNvPr id="3" name="Content Placeholder 2"/>
          <p:cNvSpPr>
            <a:spLocks noGrp="1"/>
          </p:cNvSpPr>
          <p:nvPr>
            <p:ph idx="1"/>
          </p:nvPr>
        </p:nvSpPr>
        <p:spPr/>
        <p:txBody>
          <a:bodyPr>
            <a:normAutofit/>
          </a:bodyPr>
          <a:lstStyle/>
          <a:p>
            <a:pPr marL="0" indent="0">
              <a:buNone/>
            </a:pPr>
            <a:r>
              <a:rPr lang="en-AU" dirty="0" smtClean="0"/>
              <a:t>Four types of common filters on event logs:</a:t>
            </a:r>
          </a:p>
          <a:p>
            <a:r>
              <a:rPr lang="en-AU" dirty="0" smtClean="0"/>
              <a:t>Event </a:t>
            </a:r>
            <a:r>
              <a:rPr lang="en-AU" dirty="0"/>
              <a:t>filters</a:t>
            </a:r>
          </a:p>
          <a:p>
            <a:pPr lvl="1"/>
            <a:r>
              <a:rPr lang="en-AU" dirty="0"/>
              <a:t>Retain only events that fulfil a given condition (e.g. all events of type “Create purchase order</a:t>
            </a:r>
            <a:r>
              <a:rPr lang="en-AU" dirty="0" smtClean="0"/>
              <a:t>”)</a:t>
            </a:r>
          </a:p>
          <a:p>
            <a:pPr lvl="1"/>
            <a:r>
              <a:rPr lang="en-AU" dirty="0" smtClean="0"/>
              <a:t>Or retain only traces that contain a given event (e.g. only traces that contain </a:t>
            </a:r>
            <a:r>
              <a:rPr lang="en-AU" dirty="0" err="1" smtClean="0"/>
              <a:t>evemt</a:t>
            </a:r>
            <a:r>
              <a:rPr lang="en-AU" dirty="0" smtClean="0"/>
              <a:t> “Cancel purchase </a:t>
            </a:r>
            <a:r>
              <a:rPr lang="en-AU" dirty="0"/>
              <a:t>order</a:t>
            </a:r>
            <a:r>
              <a:rPr lang="en-AU" dirty="0" smtClean="0"/>
              <a:t>”)</a:t>
            </a:r>
            <a:endParaRPr lang="en-AU" dirty="0"/>
          </a:p>
          <a:p>
            <a:r>
              <a:rPr lang="en-AU" dirty="0"/>
              <a:t>Performance filter</a:t>
            </a:r>
          </a:p>
          <a:p>
            <a:pPr lvl="1"/>
            <a:r>
              <a:rPr lang="en-AU" dirty="0"/>
              <a:t>Retain traces that have a duration above or  below a given value</a:t>
            </a:r>
          </a:p>
          <a:p>
            <a:r>
              <a:rPr lang="en-AU" dirty="0"/>
              <a:t>Event pair filter (a.k.a. “follower” filter)</a:t>
            </a:r>
          </a:p>
          <a:p>
            <a:pPr lvl="1"/>
            <a:r>
              <a:rPr lang="en-AU" dirty="0"/>
              <a:t>Retain traces where there is a pair of events that fulfil a given condition (e.g. “Create invoice” followed  by “Create purchase order”)</a:t>
            </a:r>
          </a:p>
          <a:p>
            <a:r>
              <a:rPr lang="en-AU" dirty="0"/>
              <a:t>Endpoint filter</a:t>
            </a:r>
          </a:p>
          <a:p>
            <a:pPr lvl="1"/>
            <a:r>
              <a:rPr lang="en-AU" dirty="0"/>
              <a:t>Retain traces that start with or finish with an event that fulfils a given condition</a:t>
            </a:r>
          </a:p>
          <a:p>
            <a:endParaRPr lang="en-AU" dirty="0" smtClean="0"/>
          </a:p>
        </p:txBody>
      </p:sp>
      <p:sp>
        <p:nvSpPr>
          <p:cNvPr id="4" name="Slide Number Placeholder 3"/>
          <p:cNvSpPr>
            <a:spLocks noGrp="1"/>
          </p:cNvSpPr>
          <p:nvPr>
            <p:ph type="sldNum" sz="quarter" idx="12"/>
          </p:nvPr>
        </p:nvSpPr>
        <p:spPr/>
        <p:txBody>
          <a:bodyPr/>
          <a:lstStyle/>
          <a:p>
            <a:fld id="{9B6F9A30-5A23-4EBB-BE87-FE2A87DADF50}" type="slidenum">
              <a:rPr lang="en-AU" smtClean="0"/>
              <a:t>30</a:t>
            </a:fld>
            <a:endParaRPr lang="en-AU"/>
          </a:p>
        </p:txBody>
      </p:sp>
    </p:spTree>
    <p:extLst>
      <p:ext uri="{BB962C8B-B14F-4D97-AF65-F5344CB8AC3E}">
        <p14:creationId xmlns:p14="http://schemas.microsoft.com/office/powerpoint/2010/main" val="24340818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2948" y="1346391"/>
            <a:ext cx="6794978" cy="3801078"/>
          </a:xfrm>
        </p:spPr>
        <p:txBody>
          <a:bodyPr>
            <a:normAutofit/>
          </a:bodyPr>
          <a:lstStyle/>
          <a:p>
            <a:pPr marL="0" indent="0">
              <a:buNone/>
            </a:pPr>
            <a:r>
              <a:rPr lang="en-US" dirty="0" smtClean="0"/>
              <a:t>Using Disco or another tool supporting process maps, answer the following questions on the </a:t>
            </a:r>
            <a:r>
              <a:rPr lang="en-US" dirty="0" err="1" smtClean="0"/>
              <a:t>PurchasingExample</a:t>
            </a:r>
            <a:r>
              <a:rPr lang="en-US" dirty="0" smtClean="0"/>
              <a:t> log:</a:t>
            </a:r>
          </a:p>
          <a:p>
            <a:r>
              <a:rPr lang="en-US" dirty="0"/>
              <a:t>How many cases had to settle a dispute with the purchasing agent? </a:t>
            </a:r>
            <a:endParaRPr lang="en-US" dirty="0" smtClean="0"/>
          </a:p>
          <a:p>
            <a:r>
              <a:rPr lang="en-US" dirty="0" smtClean="0"/>
              <a:t>Is </a:t>
            </a:r>
            <a:r>
              <a:rPr lang="en-US" dirty="0"/>
              <a:t>there a difference in cycle time for the cases that had to settle a dispute with the purchasing agent, compared to the ones that did not? </a:t>
            </a:r>
            <a:r>
              <a:rPr lang="en-US" dirty="0" smtClean="0"/>
              <a:t>Make </a:t>
            </a:r>
            <a:r>
              <a:rPr lang="en-US" dirty="0"/>
              <a:t>sure you only compare cases that actually reach the endpoint ‘Pay </a:t>
            </a:r>
            <a:r>
              <a:rPr lang="en-US" dirty="0" smtClean="0"/>
              <a:t>invoice’</a:t>
            </a:r>
          </a:p>
          <a:p>
            <a:r>
              <a:rPr lang="en-US" dirty="0"/>
              <a:t>Are there any cases where the invoice is released and authorized by the same resource? And if so, who is doing this most often?</a:t>
            </a:r>
          </a:p>
          <a:p>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smtClean="0"/>
              <a:t>Exercise</a:t>
            </a:r>
            <a:endParaRPr lang="en-US" dirty="0"/>
          </a:p>
        </p:txBody>
      </p:sp>
      <p:sp>
        <p:nvSpPr>
          <p:cNvPr id="4" name="TextBox 3"/>
          <p:cNvSpPr txBox="1"/>
          <p:nvPr/>
        </p:nvSpPr>
        <p:spPr>
          <a:xfrm>
            <a:off x="1010215" y="5288755"/>
            <a:ext cx="3196167" cy="323165"/>
          </a:xfrm>
          <a:prstGeom prst="rect">
            <a:avLst/>
          </a:prstGeom>
          <a:noFill/>
        </p:spPr>
        <p:txBody>
          <a:bodyPr wrap="square" rtlCol="0">
            <a:spAutoFit/>
          </a:bodyPr>
          <a:lstStyle/>
          <a:p>
            <a:r>
              <a:rPr lang="en-US" sz="1500" dirty="0"/>
              <a:t>Exercise by Anne </a:t>
            </a:r>
            <a:r>
              <a:rPr lang="en-US" sz="1500" dirty="0" err="1" smtClean="0"/>
              <a:t>Rozinat</a:t>
            </a:r>
            <a:endParaRPr lang="en-US" sz="1500" dirty="0"/>
          </a:p>
        </p:txBody>
      </p:sp>
    </p:spTree>
    <p:extLst>
      <p:ext uri="{BB962C8B-B14F-4D97-AF65-F5344CB8AC3E}">
        <p14:creationId xmlns:p14="http://schemas.microsoft.com/office/powerpoint/2010/main" val="29884849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469" y="228385"/>
            <a:ext cx="6855600" cy="952800"/>
          </a:xfrm>
        </p:spPr>
        <p:txBody>
          <a:bodyPr>
            <a:normAutofit/>
          </a:bodyPr>
          <a:lstStyle/>
          <a:p>
            <a:pPr>
              <a:buFont typeface="Times New Roman" charset="0"/>
              <a:buNone/>
              <a:defRPr/>
            </a:pPr>
            <a:r>
              <a:rPr lang="en-US" dirty="0" smtClean="0"/>
              <a:t>Discovering (BPMN) </a:t>
            </a:r>
            <a:r>
              <a:rPr lang="en-US" u="sng" dirty="0" smtClean="0"/>
              <a:t>Process Models</a:t>
            </a:r>
            <a:endParaRPr lang="en-US" u="sng" dirty="0"/>
          </a:p>
        </p:txBody>
      </p:sp>
      <p:sp>
        <p:nvSpPr>
          <p:cNvPr id="4" name="Content Placeholder 3"/>
          <p:cNvSpPr>
            <a:spLocks noGrp="1"/>
          </p:cNvSpPr>
          <p:nvPr>
            <p:ph idx="1"/>
          </p:nvPr>
        </p:nvSpPr>
        <p:spPr>
          <a:xfrm>
            <a:off x="1178720" y="1226344"/>
            <a:ext cx="6679406" cy="3921125"/>
          </a:xfrm>
        </p:spPr>
        <p:txBody>
          <a:bodyPr>
            <a:normAutofit/>
          </a:bodyPr>
          <a:lstStyle/>
          <a:p>
            <a:pPr marL="345591" indent="-345591">
              <a:buFont typeface="Arial"/>
              <a:buChar char="•"/>
              <a:defRPr/>
            </a:pPr>
            <a:r>
              <a:rPr lang="en-US" dirty="0" smtClean="0"/>
              <a:t>Alpha miner (</a:t>
            </a:r>
            <a:r>
              <a:rPr lang="el-GR" altLang="en-US" dirty="0" smtClean="0">
                <a:latin typeface="Calibri" panose="020F0502020204030204" pitchFamily="34" charset="0"/>
              </a:rPr>
              <a:t>α</a:t>
            </a:r>
            <a:r>
              <a:rPr lang="en-US" altLang="en-US" dirty="0" smtClean="0"/>
              <a:t>-</a:t>
            </a:r>
            <a:r>
              <a:rPr lang="en-US" dirty="0" smtClean="0"/>
              <a:t>miner)</a:t>
            </a:r>
          </a:p>
          <a:p>
            <a:pPr marL="647983" lvl="1" indent="-345591">
              <a:buFont typeface="Arial"/>
              <a:buChar char="•"/>
              <a:defRPr/>
            </a:pPr>
            <a:r>
              <a:rPr lang="en-US" dirty="0" smtClean="0"/>
              <a:t>Simple, limited, not robust</a:t>
            </a:r>
          </a:p>
          <a:p>
            <a:pPr marL="345591" indent="-345591">
              <a:buFont typeface="Arial"/>
              <a:buChar char="•"/>
              <a:defRPr/>
            </a:pPr>
            <a:r>
              <a:rPr lang="en-US" dirty="0" smtClean="0"/>
              <a:t>Heuristics miner</a:t>
            </a:r>
          </a:p>
          <a:p>
            <a:pPr marL="647983" lvl="1" indent="-345591">
              <a:buFont typeface="Arial"/>
              <a:buChar char="•"/>
              <a:defRPr/>
            </a:pPr>
            <a:r>
              <a:rPr lang="en-US" dirty="0" smtClean="0"/>
              <a:t>Robust to noise, fast, often a good tradeoff but can produce incorrect models</a:t>
            </a:r>
          </a:p>
          <a:p>
            <a:pPr marL="345591" indent="-345591">
              <a:buFont typeface="Arial"/>
              <a:buChar char="•"/>
              <a:defRPr/>
            </a:pPr>
            <a:r>
              <a:rPr lang="en-US" dirty="0" smtClean="0"/>
              <a:t>Inductive miner (</a:t>
            </a:r>
            <a:r>
              <a:rPr lang="en-US" dirty="0" err="1" smtClean="0"/>
              <a:t>ProM</a:t>
            </a:r>
            <a:r>
              <a:rPr lang="en-US" dirty="0" smtClean="0"/>
              <a:t> v6)</a:t>
            </a:r>
          </a:p>
          <a:p>
            <a:pPr marL="726576" lvl="1" indent="-345591">
              <a:buFont typeface="Arial"/>
              <a:buChar char="•"/>
              <a:defRPr/>
            </a:pPr>
            <a:r>
              <a:rPr lang="en-US" dirty="0" smtClean="0"/>
              <a:t>Ensures that models are </a:t>
            </a:r>
            <a:r>
              <a:rPr lang="en-US" u="sng" dirty="0" smtClean="0"/>
              <a:t>block-structured</a:t>
            </a:r>
            <a:r>
              <a:rPr lang="en-US" dirty="0" smtClean="0"/>
              <a:t> &amp; correct</a:t>
            </a:r>
          </a:p>
          <a:p>
            <a:pPr marL="345591" indent="-345591">
              <a:buFont typeface="Arial"/>
              <a:buChar char="•"/>
              <a:defRPr/>
            </a:pPr>
            <a:r>
              <a:rPr lang="en-US" dirty="0" smtClean="0"/>
              <a:t>Structured miner (</a:t>
            </a:r>
            <a:r>
              <a:rPr lang="en-US" dirty="0" err="1" smtClean="0"/>
              <a:t>Apromore</a:t>
            </a:r>
            <a:r>
              <a:rPr lang="en-US" dirty="0" smtClean="0"/>
              <a:t>)</a:t>
            </a:r>
          </a:p>
          <a:p>
            <a:pPr marL="647983" lvl="1" indent="-345591">
              <a:buFont typeface="Arial"/>
              <a:buChar char="•"/>
              <a:defRPr/>
            </a:pPr>
            <a:r>
              <a:rPr lang="en-US" dirty="0" smtClean="0"/>
              <a:t>Improves heuristics miner to produce maximally block-structured process models</a:t>
            </a:r>
          </a:p>
        </p:txBody>
      </p:sp>
      <p:sp>
        <p:nvSpPr>
          <p:cNvPr id="3" name="Slide Number Placeholder 2"/>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1pPr>
            <a:lvl2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2pPr>
            <a:lvl3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3pPr>
            <a:lvl4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4pPr>
            <a:lvl5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5pPr>
            <a:lvl6pPr marL="1900752"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6pPr>
            <a:lvl7pPr marL="2246343"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7pPr>
            <a:lvl8pPr marL="2591935"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8pPr>
            <a:lvl9pPr marL="2937526"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9pPr>
          </a:lstStyle>
          <a:p>
            <a:pPr eaLnBrk="1"/>
            <a:fld id="{0CC99469-8A62-4A8D-87E7-F2E85E9A374D}" type="slidenum">
              <a:rPr lang="en-US" altLang="en-US" sz="1512">
                <a:solidFill>
                  <a:srgbClr val="000000"/>
                </a:solidFill>
                <a:latin typeface="Times New Roman" panose="02020603050405020304" pitchFamily="18" charset="0"/>
              </a:rPr>
              <a:pPr eaLnBrk="1"/>
              <a:t>32</a:t>
            </a:fld>
            <a:endParaRPr lang="en-US" altLang="en-US" sz="1512">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058779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16401" y="131102"/>
            <a:ext cx="6855600" cy="952800"/>
          </a:xfrm>
        </p:spPr>
        <p:txBody>
          <a:bodyPr>
            <a:normAutofit/>
          </a:bodyPr>
          <a:lstStyle/>
          <a:p>
            <a:pPr eaLnBrk="1" hangingPunct="1"/>
            <a:r>
              <a:rPr lang="el-GR" altLang="en-US" dirty="0" smtClean="0">
                <a:latin typeface="Calibri" panose="020F0502020204030204" pitchFamily="34" charset="0"/>
              </a:rPr>
              <a:t>α</a:t>
            </a:r>
            <a:r>
              <a:rPr lang="en-US" altLang="en-US" dirty="0" smtClean="0">
                <a:latin typeface="Calibri" panose="020F0502020204030204" pitchFamily="34" charset="0"/>
              </a:rPr>
              <a:t>-miner</a:t>
            </a:r>
            <a:r>
              <a:rPr lang="en-GB" altLang="en-US" dirty="0" smtClean="0">
                <a:latin typeface="Calibri" panose="020F0502020204030204" pitchFamily="34" charset="0"/>
              </a:rPr>
              <a:t/>
            </a:r>
            <a:br>
              <a:rPr lang="en-GB" altLang="en-US" dirty="0" smtClean="0">
                <a:latin typeface="Calibri" panose="020F0502020204030204" pitchFamily="34" charset="0"/>
              </a:rPr>
            </a:br>
            <a:r>
              <a:rPr lang="en-GB" altLang="en-US" dirty="0" smtClean="0">
                <a:latin typeface="Calibri" panose="020F0502020204030204" pitchFamily="34" charset="0"/>
              </a:rPr>
              <a:t>Basic Idea: Ordering relations</a:t>
            </a:r>
          </a:p>
        </p:txBody>
      </p:sp>
      <p:sp>
        <p:nvSpPr>
          <p:cNvPr id="53250" name="Rectangle 3"/>
          <p:cNvSpPr txBox="1">
            <a:spLocks noChangeArrowheads="1"/>
          </p:cNvSpPr>
          <p:nvPr/>
        </p:nvSpPr>
        <p:spPr bwMode="auto">
          <a:xfrm>
            <a:off x="1695600" y="1808701"/>
            <a:ext cx="2275200" cy="30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191" tIns="38095" rIns="76191" bIns="38095"/>
          <a:lstStyle>
            <a:lvl1pPr marL="377825" indent="-377825" defTabSz="503238" eaLnBrk="0">
              <a:defRPr sz="2400">
                <a:solidFill>
                  <a:schemeClr val="tx1"/>
                </a:solidFill>
                <a:latin typeface="Arial" panose="020B0604020202020204" pitchFamily="34" charset="0"/>
                <a:ea typeface="ＭＳ Ｐゴシック" panose="020B0600070205080204" pitchFamily="34" charset="-128"/>
              </a:defRPr>
            </a:lvl1pPr>
            <a:lvl2pPr defTabSz="503238" eaLnBrk="0">
              <a:defRPr sz="2400">
                <a:solidFill>
                  <a:schemeClr val="tx1"/>
                </a:solidFill>
                <a:latin typeface="Arial" panose="020B0604020202020204" pitchFamily="34" charset="0"/>
                <a:ea typeface="ＭＳ Ｐゴシック" panose="020B0600070205080204" pitchFamily="34" charset="-128"/>
              </a:defRPr>
            </a:lvl2pPr>
            <a:lvl3pPr defTabSz="503238" eaLnBrk="0">
              <a:defRPr sz="2400">
                <a:solidFill>
                  <a:schemeClr val="tx1"/>
                </a:solidFill>
                <a:latin typeface="Arial" panose="020B0604020202020204" pitchFamily="34" charset="0"/>
                <a:ea typeface="ＭＳ Ｐゴシック" panose="020B0600070205080204" pitchFamily="34" charset="-128"/>
              </a:defRPr>
            </a:lvl3pPr>
            <a:lvl4pPr defTabSz="503238" eaLnBrk="0">
              <a:defRPr sz="2400">
                <a:solidFill>
                  <a:schemeClr val="tx1"/>
                </a:solidFill>
                <a:latin typeface="Arial" panose="020B0604020202020204" pitchFamily="34" charset="0"/>
                <a:ea typeface="ＭＳ Ｐゴシック" panose="020B0600070205080204" pitchFamily="34" charset="-128"/>
              </a:defRPr>
            </a:lvl4pPr>
            <a:lvl5pPr defTabSz="503238" eaLnBrk="0">
              <a:defRPr sz="2400">
                <a:solidFill>
                  <a:schemeClr val="tx1"/>
                </a:solidFill>
                <a:latin typeface="Arial" panose="020B0604020202020204" pitchFamily="34" charset="0"/>
                <a:ea typeface="ＭＳ Ｐゴシック" panose="020B0600070205080204" pitchFamily="34" charset="-128"/>
              </a:defRPr>
            </a:lvl5pPr>
            <a:lvl6pPr marL="2514600" indent="-228600" defTabSz="503238"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6pPr>
            <a:lvl7pPr marL="2971800" indent="-228600" defTabSz="503238"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7pPr>
            <a:lvl8pPr marL="3429000" indent="-228600" defTabSz="503238"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8pPr>
            <a:lvl9pPr marL="3886200" indent="-228600" defTabSz="503238"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9pPr>
          </a:lstStyle>
          <a:p>
            <a:pPr eaLnBrk="1">
              <a:lnSpc>
                <a:spcPct val="90000"/>
              </a:lnSpc>
              <a:spcBef>
                <a:spcPct val="20000"/>
              </a:spcBef>
              <a:buFont typeface="Arial" panose="020B0604020202020204" pitchFamily="34" charset="0"/>
              <a:buChar char="•"/>
            </a:pPr>
            <a:r>
              <a:rPr lang="en-US" altLang="en-US" sz="1663" b="1">
                <a:latin typeface="Calibri" panose="020F0502020204030204" pitchFamily="34" charset="0"/>
              </a:rPr>
              <a:t>Direct succession</a:t>
            </a:r>
            <a:r>
              <a:rPr lang="en-US" altLang="en-US" sz="1663">
                <a:latin typeface="Calibri" panose="020F0502020204030204" pitchFamily="34" charset="0"/>
              </a:rPr>
              <a:t>: x&gt;y iff for some case x is directly followed by y.</a:t>
            </a:r>
          </a:p>
          <a:p>
            <a:pPr eaLnBrk="1">
              <a:lnSpc>
                <a:spcPct val="90000"/>
              </a:lnSpc>
              <a:spcBef>
                <a:spcPct val="20000"/>
              </a:spcBef>
              <a:buFont typeface="Arial" panose="020B0604020202020204" pitchFamily="34" charset="0"/>
              <a:buChar char="•"/>
            </a:pPr>
            <a:r>
              <a:rPr lang="en-US" altLang="en-US" sz="1663" b="1">
                <a:latin typeface="Calibri" panose="020F0502020204030204" pitchFamily="34" charset="0"/>
              </a:rPr>
              <a:t>Causality</a:t>
            </a:r>
            <a:r>
              <a:rPr lang="en-US" altLang="en-US" sz="1663">
                <a:latin typeface="Calibri" panose="020F0502020204030204" pitchFamily="34" charset="0"/>
              </a:rPr>
              <a:t>: x</a:t>
            </a:r>
            <a:r>
              <a:rPr lang="en-US" altLang="en-US" sz="1663">
                <a:latin typeface="Calibri" panose="020F0502020204030204" pitchFamily="34" charset="0"/>
                <a:sym typeface="Symbol" panose="05050102010706020507" pitchFamily="18" charset="2"/>
              </a:rPr>
              <a:t>y iff x&gt;y and not y&gt;x.</a:t>
            </a:r>
          </a:p>
          <a:p>
            <a:pPr eaLnBrk="1">
              <a:lnSpc>
                <a:spcPct val="90000"/>
              </a:lnSpc>
              <a:spcBef>
                <a:spcPct val="20000"/>
              </a:spcBef>
              <a:buFont typeface="Arial" panose="020B0604020202020204" pitchFamily="34" charset="0"/>
              <a:buChar char="•"/>
            </a:pPr>
            <a:r>
              <a:rPr lang="en-US" altLang="en-US" sz="1663" b="1">
                <a:latin typeface="Calibri" panose="020F0502020204030204" pitchFamily="34" charset="0"/>
                <a:sym typeface="Symbol" panose="05050102010706020507" pitchFamily="18" charset="2"/>
              </a:rPr>
              <a:t>Parallel</a:t>
            </a:r>
            <a:r>
              <a:rPr lang="en-US" altLang="en-US" sz="1663">
                <a:latin typeface="Calibri" panose="020F0502020204030204" pitchFamily="34" charset="0"/>
                <a:sym typeface="Symbol" panose="05050102010706020507" pitchFamily="18" charset="2"/>
              </a:rPr>
              <a:t>: x||y iff x&gt;y and y&gt;x</a:t>
            </a:r>
          </a:p>
          <a:p>
            <a:pPr eaLnBrk="1">
              <a:lnSpc>
                <a:spcPct val="90000"/>
              </a:lnSpc>
              <a:spcBef>
                <a:spcPct val="20000"/>
              </a:spcBef>
              <a:buFont typeface="Arial" panose="020B0604020202020204" pitchFamily="34" charset="0"/>
              <a:buChar char="•"/>
            </a:pPr>
            <a:r>
              <a:rPr lang="en-US" altLang="en-US" sz="1663" b="1">
                <a:latin typeface="Calibri" panose="020F0502020204030204" pitchFamily="34" charset="0"/>
                <a:sym typeface="Symbol" panose="05050102010706020507" pitchFamily="18" charset="2"/>
              </a:rPr>
              <a:t>Unrelated</a:t>
            </a:r>
            <a:r>
              <a:rPr lang="en-US" altLang="en-US" sz="1663">
                <a:latin typeface="Calibri" panose="020F0502020204030204" pitchFamily="34" charset="0"/>
                <a:sym typeface="Symbol" panose="05050102010706020507" pitchFamily="18" charset="2"/>
              </a:rPr>
              <a:t>: x#y iff not x&gt;y and not y&gt;x.</a:t>
            </a:r>
          </a:p>
        </p:txBody>
      </p:sp>
      <p:sp>
        <p:nvSpPr>
          <p:cNvPr id="5" name="Rectangle 4"/>
          <p:cNvSpPr>
            <a:spLocks noChangeArrowheads="1"/>
          </p:cNvSpPr>
          <p:nvPr/>
        </p:nvSpPr>
        <p:spPr bwMode="auto">
          <a:xfrm>
            <a:off x="4272001" y="1729501"/>
            <a:ext cx="1989600" cy="1861200"/>
          </a:xfrm>
          <a:prstGeom prst="rect">
            <a:avLst/>
          </a:prstGeom>
          <a:noFill/>
          <a:ln w="9525">
            <a:solidFill>
              <a:schemeClr val="tx1"/>
            </a:solidFill>
            <a:miter lim="800000"/>
            <a:headEnd/>
            <a:tailEnd/>
          </a:ln>
          <a:effectLst/>
        </p:spPr>
        <p:txBody>
          <a:bodyPr lIns="76720" tIns="38361" rIns="76720" bIns="38361"/>
          <a:lstStyle/>
          <a:p>
            <a:pPr marL="238090" indent="-238090" defTabSz="634909">
              <a:lnSpc>
                <a:spcPct val="70000"/>
              </a:lnSpc>
              <a:spcBef>
                <a:spcPct val="20000"/>
              </a:spcBef>
              <a:defRPr/>
            </a:pPr>
            <a:r>
              <a:rPr lang="en-US" sz="1134" b="1" dirty="0">
                <a:effectLst>
                  <a:outerShdw blurRad="38100" dist="38100" dir="2700000" algn="tl">
                    <a:srgbClr val="C0C0C0"/>
                  </a:outerShdw>
                </a:effectLst>
                <a:latin typeface="Courier New" pitchFamily="-112" charset="0"/>
              </a:rPr>
              <a:t>case 1 : task A </a:t>
            </a:r>
          </a:p>
          <a:p>
            <a:pPr marL="238090" indent="-238090" defTabSz="634909">
              <a:lnSpc>
                <a:spcPct val="70000"/>
              </a:lnSpc>
              <a:spcBef>
                <a:spcPct val="20000"/>
              </a:spcBef>
              <a:defRPr/>
            </a:pPr>
            <a:r>
              <a:rPr lang="en-US" sz="1134" b="1" dirty="0">
                <a:effectLst>
                  <a:outerShdw blurRad="38100" dist="38100" dir="2700000" algn="tl">
                    <a:srgbClr val="C0C0C0"/>
                  </a:outerShdw>
                </a:effectLst>
                <a:latin typeface="Courier New" pitchFamily="-112" charset="0"/>
              </a:rPr>
              <a:t>case 2 : task A </a:t>
            </a:r>
          </a:p>
          <a:p>
            <a:pPr marL="238090" indent="-238090" defTabSz="634909">
              <a:lnSpc>
                <a:spcPct val="70000"/>
              </a:lnSpc>
              <a:spcBef>
                <a:spcPct val="20000"/>
              </a:spcBef>
              <a:defRPr/>
            </a:pPr>
            <a:r>
              <a:rPr lang="en-US" sz="1134" b="1" dirty="0">
                <a:effectLst>
                  <a:outerShdw blurRad="38100" dist="38100" dir="2700000" algn="tl">
                    <a:srgbClr val="C0C0C0"/>
                  </a:outerShdw>
                </a:effectLst>
                <a:latin typeface="Courier New" pitchFamily="-112" charset="0"/>
              </a:rPr>
              <a:t>case 3 : task A </a:t>
            </a:r>
          </a:p>
          <a:p>
            <a:pPr marL="238090" indent="-238090" defTabSz="634909">
              <a:lnSpc>
                <a:spcPct val="70000"/>
              </a:lnSpc>
              <a:spcBef>
                <a:spcPct val="20000"/>
              </a:spcBef>
              <a:defRPr/>
            </a:pPr>
            <a:r>
              <a:rPr lang="en-US" sz="1134" b="1" dirty="0">
                <a:effectLst>
                  <a:outerShdw blurRad="38100" dist="38100" dir="2700000" algn="tl">
                    <a:srgbClr val="C0C0C0"/>
                  </a:outerShdw>
                </a:effectLst>
                <a:latin typeface="Courier New" pitchFamily="-112" charset="0"/>
              </a:rPr>
              <a:t>case 3 : task B </a:t>
            </a:r>
          </a:p>
          <a:p>
            <a:pPr marL="238090" indent="-238090" defTabSz="634909">
              <a:lnSpc>
                <a:spcPct val="70000"/>
              </a:lnSpc>
              <a:spcBef>
                <a:spcPct val="20000"/>
              </a:spcBef>
              <a:defRPr/>
            </a:pPr>
            <a:r>
              <a:rPr lang="en-US" sz="1134" b="1" dirty="0">
                <a:effectLst>
                  <a:outerShdw blurRad="38100" dist="38100" dir="2700000" algn="tl">
                    <a:srgbClr val="C0C0C0"/>
                  </a:outerShdw>
                </a:effectLst>
                <a:latin typeface="Courier New" pitchFamily="-112" charset="0"/>
              </a:rPr>
              <a:t>case 1 : task B </a:t>
            </a:r>
          </a:p>
          <a:p>
            <a:pPr marL="238090" indent="-238090" defTabSz="634909">
              <a:lnSpc>
                <a:spcPct val="70000"/>
              </a:lnSpc>
              <a:spcBef>
                <a:spcPct val="20000"/>
              </a:spcBef>
              <a:defRPr/>
            </a:pPr>
            <a:r>
              <a:rPr lang="en-US" sz="1134" b="1" dirty="0">
                <a:effectLst>
                  <a:outerShdw blurRad="38100" dist="38100" dir="2700000" algn="tl">
                    <a:srgbClr val="C0C0C0"/>
                  </a:outerShdw>
                </a:effectLst>
                <a:latin typeface="Courier New" pitchFamily="-112" charset="0"/>
              </a:rPr>
              <a:t>case 1 : task C </a:t>
            </a:r>
          </a:p>
          <a:p>
            <a:pPr marL="238090" indent="-238090" defTabSz="634909">
              <a:lnSpc>
                <a:spcPct val="70000"/>
              </a:lnSpc>
              <a:spcBef>
                <a:spcPct val="20000"/>
              </a:spcBef>
              <a:defRPr/>
            </a:pPr>
            <a:r>
              <a:rPr lang="en-US" sz="1134" b="1" dirty="0">
                <a:effectLst>
                  <a:outerShdw blurRad="38100" dist="38100" dir="2700000" algn="tl">
                    <a:srgbClr val="C0C0C0"/>
                  </a:outerShdw>
                </a:effectLst>
                <a:latin typeface="Courier New" pitchFamily="-112" charset="0"/>
              </a:rPr>
              <a:t>case 2 : task C </a:t>
            </a:r>
          </a:p>
          <a:p>
            <a:pPr marL="238090" indent="-238090" defTabSz="634909">
              <a:lnSpc>
                <a:spcPct val="70000"/>
              </a:lnSpc>
              <a:spcBef>
                <a:spcPct val="20000"/>
              </a:spcBef>
              <a:defRPr/>
            </a:pPr>
            <a:r>
              <a:rPr lang="en-US" sz="1134" b="1" dirty="0">
                <a:effectLst>
                  <a:outerShdw blurRad="38100" dist="38100" dir="2700000" algn="tl">
                    <a:srgbClr val="C0C0C0"/>
                  </a:outerShdw>
                </a:effectLst>
                <a:latin typeface="Courier New" pitchFamily="-112" charset="0"/>
              </a:rPr>
              <a:t>case 4 : task A </a:t>
            </a:r>
          </a:p>
          <a:p>
            <a:pPr marL="238090" indent="-238090" defTabSz="634909">
              <a:lnSpc>
                <a:spcPct val="70000"/>
              </a:lnSpc>
              <a:spcBef>
                <a:spcPct val="20000"/>
              </a:spcBef>
              <a:defRPr/>
            </a:pPr>
            <a:r>
              <a:rPr lang="en-US" sz="1134" b="1" dirty="0">
                <a:effectLst>
                  <a:outerShdw blurRad="38100" dist="38100" dir="2700000" algn="tl">
                    <a:srgbClr val="C0C0C0"/>
                  </a:outerShdw>
                </a:effectLst>
                <a:latin typeface="Courier New" pitchFamily="-112" charset="0"/>
              </a:rPr>
              <a:t>case 2 : task B </a:t>
            </a:r>
          </a:p>
          <a:p>
            <a:pPr marL="238090" indent="-238090" defTabSz="634909">
              <a:lnSpc>
                <a:spcPct val="70000"/>
              </a:lnSpc>
              <a:spcBef>
                <a:spcPct val="20000"/>
              </a:spcBef>
              <a:defRPr/>
            </a:pPr>
            <a:r>
              <a:rPr lang="nl-NL" sz="1134" b="1" dirty="0">
                <a:effectLst>
                  <a:outerShdw blurRad="38100" dist="38100" dir="2700000" algn="tl">
                    <a:srgbClr val="C0C0C0"/>
                  </a:outerShdw>
                </a:effectLst>
                <a:latin typeface="Courier New" pitchFamily="-112" charset="0"/>
              </a:rPr>
              <a:t>...</a:t>
            </a:r>
            <a:endParaRPr lang="en-US" sz="1134" b="1" dirty="0">
              <a:effectLst>
                <a:outerShdw blurRad="38100" dist="38100" dir="2700000" algn="tl">
                  <a:srgbClr val="C0C0C0"/>
                </a:outerShdw>
              </a:effectLst>
              <a:latin typeface="Courier New" pitchFamily="-112" charset="0"/>
            </a:endParaRPr>
          </a:p>
        </p:txBody>
      </p:sp>
      <p:sp>
        <p:nvSpPr>
          <p:cNvPr id="6" name="Text Box 5"/>
          <p:cNvSpPr txBox="1">
            <a:spLocks noChangeArrowheads="1"/>
          </p:cNvSpPr>
          <p:nvPr/>
        </p:nvSpPr>
        <p:spPr bwMode="auto">
          <a:xfrm>
            <a:off x="5962801" y="3669901"/>
            <a:ext cx="598800" cy="1298679"/>
          </a:xfrm>
          <a:prstGeom prst="rect">
            <a:avLst/>
          </a:prstGeom>
          <a:noFill/>
          <a:ln w="12700">
            <a:solidFill>
              <a:schemeClr val="tx1"/>
            </a:solidFill>
            <a:miter lim="800000"/>
            <a:headEnd type="none" w="sm" len="sm"/>
            <a:tailEnd type="none" w="sm" len="sm"/>
          </a:ln>
          <a:effectLst/>
        </p:spPr>
        <p:txBody>
          <a:bodyPr lIns="76191" tIns="38095" rIns="76191" bIns="38095">
            <a:spAutoFit/>
          </a:bodyPr>
          <a:lstStyle>
            <a:lvl1pPr>
              <a:defRPr sz="2400">
                <a:solidFill>
                  <a:schemeClr val="tx1"/>
                </a:solidFill>
                <a:latin typeface="Arial" charset="0"/>
                <a:ea typeface="ＭＳ Ｐゴシック" pitchFamily="34" charset="-128"/>
              </a:defRPr>
            </a:lvl1pPr>
            <a:lvl2pPr marL="37931725" indent="-37474525">
              <a:defRPr sz="24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400">
                <a:solidFill>
                  <a:schemeClr val="tx1"/>
                </a:solidFill>
                <a:latin typeface="Arial" charset="0"/>
                <a:ea typeface="ＭＳ Ｐゴシック" pitchFamily="34" charset="-128"/>
              </a:defRPr>
            </a:lvl4pPr>
            <a:lvl5pPr>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a:buFont typeface="Times New Roman" charset="0"/>
              <a:buNone/>
              <a:defRPr/>
            </a:pPr>
            <a:r>
              <a:rPr lang="nl-NL" sz="1134">
                <a:effectLst>
                  <a:outerShdw blurRad="38100" dist="38100" dir="2700000" algn="tl">
                    <a:srgbClr val="C0C0C0"/>
                  </a:outerShdw>
                </a:effectLst>
              </a:rPr>
              <a:t>A&gt;B</a:t>
            </a:r>
          </a:p>
          <a:p>
            <a:pPr>
              <a:buFont typeface="Times New Roman" charset="0"/>
              <a:buNone/>
              <a:defRPr/>
            </a:pPr>
            <a:r>
              <a:rPr lang="nl-NL" sz="1134">
                <a:effectLst>
                  <a:outerShdw blurRad="38100" dist="38100" dir="2700000" algn="tl">
                    <a:srgbClr val="C0C0C0"/>
                  </a:outerShdw>
                </a:effectLst>
              </a:rPr>
              <a:t>A&gt;C</a:t>
            </a:r>
          </a:p>
          <a:p>
            <a:pPr>
              <a:buFont typeface="Times New Roman" charset="0"/>
              <a:buNone/>
              <a:defRPr/>
            </a:pPr>
            <a:r>
              <a:rPr lang="nl-NL" sz="1134">
                <a:effectLst>
                  <a:outerShdw blurRad="38100" dist="38100" dir="2700000" algn="tl">
                    <a:srgbClr val="C0C0C0"/>
                  </a:outerShdw>
                </a:effectLst>
              </a:rPr>
              <a:t>B&gt;C</a:t>
            </a:r>
          </a:p>
          <a:p>
            <a:pPr>
              <a:buFont typeface="Times New Roman" charset="0"/>
              <a:buNone/>
              <a:defRPr/>
            </a:pPr>
            <a:r>
              <a:rPr lang="nl-NL" sz="1134">
                <a:effectLst>
                  <a:outerShdw blurRad="38100" dist="38100" dir="2700000" algn="tl">
                    <a:srgbClr val="C0C0C0"/>
                  </a:outerShdw>
                </a:effectLst>
              </a:rPr>
              <a:t>B&gt;D</a:t>
            </a:r>
          </a:p>
          <a:p>
            <a:pPr>
              <a:buFont typeface="Times New Roman" charset="0"/>
              <a:buNone/>
              <a:defRPr/>
            </a:pPr>
            <a:r>
              <a:rPr lang="nl-NL" sz="1134">
                <a:effectLst>
                  <a:outerShdw blurRad="38100" dist="38100" dir="2700000" algn="tl">
                    <a:srgbClr val="C0C0C0"/>
                  </a:outerShdw>
                </a:effectLst>
              </a:rPr>
              <a:t>C&gt;B</a:t>
            </a:r>
          </a:p>
          <a:p>
            <a:pPr>
              <a:buFont typeface="Times New Roman" charset="0"/>
              <a:buNone/>
              <a:defRPr/>
            </a:pPr>
            <a:r>
              <a:rPr lang="nl-NL" sz="1134">
                <a:effectLst>
                  <a:outerShdw blurRad="38100" dist="38100" dir="2700000" algn="tl">
                    <a:srgbClr val="C0C0C0"/>
                  </a:outerShdw>
                </a:effectLst>
              </a:rPr>
              <a:t>C&gt;D</a:t>
            </a:r>
          </a:p>
          <a:p>
            <a:pPr>
              <a:buFont typeface="Times New Roman" charset="0"/>
              <a:buNone/>
              <a:defRPr/>
            </a:pPr>
            <a:r>
              <a:rPr lang="nl-NL" sz="1134">
                <a:effectLst>
                  <a:outerShdw blurRad="38100" dist="38100" dir="2700000" algn="tl">
                    <a:srgbClr val="C0C0C0"/>
                  </a:outerShdw>
                </a:effectLst>
              </a:rPr>
              <a:t>E&gt;F</a:t>
            </a:r>
            <a:endParaRPr lang="en-GB" sz="1134">
              <a:effectLst>
                <a:outerShdw blurRad="38100" dist="38100" dir="2700000" algn="tl">
                  <a:srgbClr val="C0C0C0"/>
                </a:outerShdw>
              </a:effectLst>
            </a:endParaRPr>
          </a:p>
        </p:txBody>
      </p:sp>
      <p:sp>
        <p:nvSpPr>
          <p:cNvPr id="7" name="Text Box 6"/>
          <p:cNvSpPr txBox="1">
            <a:spLocks noChangeArrowheads="1"/>
          </p:cNvSpPr>
          <p:nvPr/>
        </p:nvSpPr>
        <p:spPr bwMode="auto">
          <a:xfrm>
            <a:off x="7546801" y="3980701"/>
            <a:ext cx="536400" cy="1124016"/>
          </a:xfrm>
          <a:prstGeom prst="rect">
            <a:avLst/>
          </a:prstGeom>
          <a:noFill/>
          <a:ln w="12700">
            <a:solidFill>
              <a:schemeClr val="tx1"/>
            </a:solidFill>
            <a:miter lim="800000"/>
            <a:headEnd type="none" w="sm" len="sm"/>
            <a:tailEnd type="none" w="sm" len="sm"/>
          </a:ln>
          <a:effectLst/>
        </p:spPr>
        <p:txBody>
          <a:bodyPr lIns="76191" tIns="38095" rIns="76191" bIns="38095">
            <a:spAutoFit/>
          </a:bodyPr>
          <a:lstStyle>
            <a:lvl1pPr>
              <a:defRPr sz="2400">
                <a:solidFill>
                  <a:schemeClr val="tx1"/>
                </a:solidFill>
                <a:latin typeface="Arial" charset="0"/>
                <a:ea typeface="ＭＳ Ｐゴシック" pitchFamily="34" charset="-128"/>
              </a:defRPr>
            </a:lvl1pPr>
            <a:lvl2pPr marL="37931725" indent="-37474525">
              <a:defRPr sz="24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400">
                <a:solidFill>
                  <a:schemeClr val="tx1"/>
                </a:solidFill>
                <a:latin typeface="Arial" charset="0"/>
                <a:ea typeface="ＭＳ Ｐゴシック" pitchFamily="34" charset="-128"/>
              </a:defRPr>
            </a:lvl4pPr>
            <a:lvl5pPr>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a:buFont typeface="Times New Roman" charset="0"/>
              <a:buNone/>
              <a:defRPr/>
            </a:pPr>
            <a:r>
              <a:rPr lang="nl-NL" sz="1134">
                <a:effectLst>
                  <a:outerShdw blurRad="38100" dist="38100" dir="2700000" algn="tl">
                    <a:srgbClr val="C0C0C0"/>
                  </a:outerShdw>
                </a:effectLst>
              </a:rPr>
              <a:t>A</a:t>
            </a:r>
            <a:r>
              <a:rPr lang="nl-NL" sz="1361">
                <a:effectLst>
                  <a:outerShdw blurRad="38100" dist="38100" dir="2700000" algn="tl">
                    <a:srgbClr val="C0C0C0"/>
                  </a:outerShdw>
                </a:effectLst>
                <a:sym typeface="Symbol" pitchFamily="18" charset="2"/>
              </a:rPr>
              <a:t></a:t>
            </a:r>
            <a:r>
              <a:rPr lang="nl-NL" sz="1134">
                <a:effectLst>
                  <a:outerShdw blurRad="38100" dist="38100" dir="2700000" algn="tl">
                    <a:srgbClr val="C0C0C0"/>
                  </a:outerShdw>
                </a:effectLst>
              </a:rPr>
              <a:t>B</a:t>
            </a:r>
          </a:p>
          <a:p>
            <a:pPr>
              <a:buFont typeface="Times New Roman" charset="0"/>
              <a:buNone/>
              <a:defRPr/>
            </a:pPr>
            <a:r>
              <a:rPr lang="nl-NL" sz="1134">
                <a:effectLst>
                  <a:outerShdw blurRad="38100" dist="38100" dir="2700000" algn="tl">
                    <a:srgbClr val="C0C0C0"/>
                  </a:outerShdw>
                </a:effectLst>
              </a:rPr>
              <a:t>A</a:t>
            </a:r>
            <a:r>
              <a:rPr lang="nl-NL" sz="1361">
                <a:effectLst>
                  <a:outerShdw blurRad="38100" dist="38100" dir="2700000" algn="tl">
                    <a:srgbClr val="C0C0C0"/>
                  </a:outerShdw>
                </a:effectLst>
                <a:sym typeface="Symbol" pitchFamily="18" charset="2"/>
              </a:rPr>
              <a:t></a:t>
            </a:r>
            <a:r>
              <a:rPr lang="nl-NL" sz="1134">
                <a:effectLst>
                  <a:outerShdw blurRad="38100" dist="38100" dir="2700000" algn="tl">
                    <a:srgbClr val="C0C0C0"/>
                  </a:outerShdw>
                </a:effectLst>
              </a:rPr>
              <a:t>C</a:t>
            </a:r>
          </a:p>
          <a:p>
            <a:pPr>
              <a:buFont typeface="Times New Roman" charset="0"/>
              <a:buNone/>
              <a:defRPr/>
            </a:pPr>
            <a:r>
              <a:rPr lang="nl-NL" sz="1134">
                <a:effectLst>
                  <a:outerShdw blurRad="38100" dist="38100" dir="2700000" algn="tl">
                    <a:srgbClr val="C0C0C0"/>
                  </a:outerShdw>
                </a:effectLst>
              </a:rPr>
              <a:t>B</a:t>
            </a:r>
            <a:r>
              <a:rPr lang="nl-NL" sz="1361">
                <a:effectLst>
                  <a:outerShdw blurRad="38100" dist="38100" dir="2700000" algn="tl">
                    <a:srgbClr val="C0C0C0"/>
                  </a:outerShdw>
                </a:effectLst>
                <a:sym typeface="Symbol" pitchFamily="18" charset="2"/>
              </a:rPr>
              <a:t></a:t>
            </a:r>
            <a:r>
              <a:rPr lang="nl-NL" sz="1134">
                <a:effectLst>
                  <a:outerShdw blurRad="38100" dist="38100" dir="2700000" algn="tl">
                    <a:srgbClr val="C0C0C0"/>
                  </a:outerShdw>
                </a:effectLst>
              </a:rPr>
              <a:t>D</a:t>
            </a:r>
          </a:p>
          <a:p>
            <a:pPr>
              <a:buFont typeface="Times New Roman" charset="0"/>
              <a:buNone/>
              <a:defRPr/>
            </a:pPr>
            <a:r>
              <a:rPr lang="nl-NL" sz="1134">
                <a:effectLst>
                  <a:outerShdw blurRad="38100" dist="38100" dir="2700000" algn="tl">
                    <a:srgbClr val="C0C0C0"/>
                  </a:outerShdw>
                </a:effectLst>
              </a:rPr>
              <a:t>C</a:t>
            </a:r>
            <a:r>
              <a:rPr lang="nl-NL" sz="1361">
                <a:effectLst>
                  <a:outerShdw blurRad="38100" dist="38100" dir="2700000" algn="tl">
                    <a:srgbClr val="C0C0C0"/>
                  </a:outerShdw>
                </a:effectLst>
                <a:sym typeface="Symbol" pitchFamily="18" charset="2"/>
              </a:rPr>
              <a:t></a:t>
            </a:r>
            <a:r>
              <a:rPr lang="nl-NL" sz="1134">
                <a:effectLst>
                  <a:outerShdw blurRad="38100" dist="38100" dir="2700000" algn="tl">
                    <a:srgbClr val="C0C0C0"/>
                  </a:outerShdw>
                </a:effectLst>
              </a:rPr>
              <a:t>D</a:t>
            </a:r>
          </a:p>
          <a:p>
            <a:pPr>
              <a:buFont typeface="Times New Roman" charset="0"/>
              <a:buNone/>
              <a:defRPr/>
            </a:pPr>
            <a:r>
              <a:rPr lang="nl-NL" sz="1134">
                <a:effectLst>
                  <a:outerShdw blurRad="38100" dist="38100" dir="2700000" algn="tl">
                    <a:srgbClr val="C0C0C0"/>
                  </a:outerShdw>
                </a:effectLst>
              </a:rPr>
              <a:t>E</a:t>
            </a:r>
            <a:r>
              <a:rPr lang="nl-NL" sz="1361">
                <a:effectLst>
                  <a:outerShdw blurRad="38100" dist="38100" dir="2700000" algn="tl">
                    <a:srgbClr val="C0C0C0"/>
                  </a:outerShdw>
                </a:effectLst>
                <a:sym typeface="Symbol" pitchFamily="18" charset="2"/>
              </a:rPr>
              <a:t></a:t>
            </a:r>
            <a:r>
              <a:rPr lang="nl-NL" sz="1134">
                <a:effectLst>
                  <a:outerShdw blurRad="38100" dist="38100" dir="2700000" algn="tl">
                    <a:srgbClr val="C0C0C0"/>
                  </a:outerShdw>
                </a:effectLst>
              </a:rPr>
              <a:t>F</a:t>
            </a:r>
            <a:endParaRPr lang="en-GB" sz="1134">
              <a:effectLst>
                <a:outerShdw blurRad="38100" dist="38100" dir="2700000" algn="tl">
                  <a:srgbClr val="C0C0C0"/>
                </a:outerShdw>
              </a:effectLst>
            </a:endParaRPr>
          </a:p>
        </p:txBody>
      </p:sp>
      <p:sp>
        <p:nvSpPr>
          <p:cNvPr id="8" name="Text Box 7"/>
          <p:cNvSpPr txBox="1">
            <a:spLocks noChangeArrowheads="1"/>
          </p:cNvSpPr>
          <p:nvPr/>
        </p:nvSpPr>
        <p:spPr bwMode="auto">
          <a:xfrm>
            <a:off x="6673201" y="4118700"/>
            <a:ext cx="646800" cy="426004"/>
          </a:xfrm>
          <a:prstGeom prst="rect">
            <a:avLst/>
          </a:prstGeom>
          <a:noFill/>
          <a:ln w="12700">
            <a:solidFill>
              <a:schemeClr val="tx1"/>
            </a:solidFill>
            <a:miter lim="800000"/>
            <a:headEnd type="none" w="sm" len="sm"/>
            <a:tailEnd type="none" w="sm" len="sm"/>
          </a:ln>
          <a:effectLst/>
        </p:spPr>
        <p:txBody>
          <a:bodyPr lIns="76191" tIns="38095" rIns="76191" bIns="38095">
            <a:spAutoFit/>
          </a:bodyPr>
          <a:lstStyle>
            <a:lvl1pPr>
              <a:defRPr sz="2400">
                <a:solidFill>
                  <a:schemeClr val="tx1"/>
                </a:solidFill>
                <a:latin typeface="Arial" charset="0"/>
                <a:ea typeface="ＭＳ Ｐゴシック" pitchFamily="34" charset="-128"/>
              </a:defRPr>
            </a:lvl1pPr>
            <a:lvl2pPr marL="37931725" indent="-37474525">
              <a:defRPr sz="2400">
                <a:solidFill>
                  <a:schemeClr val="tx1"/>
                </a:solidFill>
                <a:latin typeface="Arial" charset="0"/>
                <a:ea typeface="ＭＳ Ｐゴシック" pitchFamily="34" charset="-128"/>
              </a:defRPr>
            </a:lvl2pPr>
            <a:lvl3pPr>
              <a:defRPr sz="2400">
                <a:solidFill>
                  <a:schemeClr val="tx1"/>
                </a:solidFill>
                <a:latin typeface="Arial" charset="0"/>
                <a:ea typeface="ＭＳ Ｐゴシック" pitchFamily="34" charset="-128"/>
              </a:defRPr>
            </a:lvl3pPr>
            <a:lvl4pPr>
              <a:defRPr sz="2400">
                <a:solidFill>
                  <a:schemeClr val="tx1"/>
                </a:solidFill>
                <a:latin typeface="Arial" charset="0"/>
                <a:ea typeface="ＭＳ Ｐゴシック" pitchFamily="34" charset="-128"/>
              </a:defRPr>
            </a:lvl4pPr>
            <a:lvl5pPr>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a:buFont typeface="Times New Roman" charset="0"/>
              <a:buNone/>
              <a:defRPr/>
            </a:pPr>
            <a:r>
              <a:rPr lang="nl-NL" sz="1134">
                <a:effectLst>
                  <a:outerShdw blurRad="38100" dist="38100" dir="2700000" algn="tl">
                    <a:srgbClr val="C0C0C0"/>
                  </a:outerShdw>
                </a:effectLst>
              </a:rPr>
              <a:t>B||C</a:t>
            </a:r>
          </a:p>
          <a:p>
            <a:pPr>
              <a:buFont typeface="Times New Roman" charset="0"/>
              <a:buNone/>
              <a:defRPr/>
            </a:pPr>
            <a:r>
              <a:rPr lang="nl-NL" sz="1134">
                <a:effectLst>
                  <a:outerShdw blurRad="38100" dist="38100" dir="2700000" algn="tl">
                    <a:srgbClr val="C0C0C0"/>
                  </a:outerShdw>
                </a:effectLst>
              </a:rPr>
              <a:t>C||B</a:t>
            </a:r>
            <a:endParaRPr lang="en-GB" sz="1134">
              <a:effectLst>
                <a:outerShdw blurRad="38100" dist="38100" dir="2700000" algn="tl">
                  <a:srgbClr val="C0C0C0"/>
                </a:outerShdw>
              </a:effectLst>
            </a:endParaRPr>
          </a:p>
        </p:txBody>
      </p:sp>
      <p:grpSp>
        <p:nvGrpSpPr>
          <p:cNvPr id="53255" name="Group 8"/>
          <p:cNvGrpSpPr>
            <a:grpSpLocks/>
          </p:cNvGrpSpPr>
          <p:nvPr/>
        </p:nvGrpSpPr>
        <p:grpSpPr bwMode="auto">
          <a:xfrm>
            <a:off x="6447601" y="1910701"/>
            <a:ext cx="1604400" cy="1086000"/>
            <a:chOff x="3430" y="3168"/>
            <a:chExt cx="1632" cy="1008"/>
          </a:xfrm>
        </p:grpSpPr>
        <p:sp>
          <p:nvSpPr>
            <p:cNvPr id="10" name="Rectangle 9"/>
            <p:cNvSpPr>
              <a:spLocks noChangeArrowheads="1"/>
            </p:cNvSpPr>
            <p:nvPr/>
          </p:nvSpPr>
          <p:spPr bwMode="auto">
            <a:xfrm>
              <a:off x="3430" y="3168"/>
              <a:ext cx="1632" cy="960"/>
            </a:xfrm>
            <a:prstGeom prst="rect">
              <a:avLst/>
            </a:prstGeom>
            <a:noFill/>
            <a:ln w="9525">
              <a:noFill/>
              <a:miter lim="800000"/>
              <a:headEnd/>
              <a:tailEnd/>
            </a:ln>
            <a:effectLst/>
          </p:spPr>
          <p:txBody>
            <a:bodyPr/>
            <a:lstStyle>
              <a:lvl1pPr marL="342900" indent="-342900" eaLnBrk="0">
                <a:defRPr sz="2400">
                  <a:solidFill>
                    <a:schemeClr val="tx1"/>
                  </a:solidFill>
                  <a:latin typeface="Arial" panose="020B0604020202020204" pitchFamily="34" charset="0"/>
                  <a:ea typeface="ＭＳ Ｐゴシック" panose="020B0600070205080204" pitchFamily="34" charset="-128"/>
                </a:defRPr>
              </a:lvl1pPr>
              <a:lvl2pPr marL="817563" indent="-314325" eaLnBrk="0">
                <a:defRPr sz="2400">
                  <a:solidFill>
                    <a:schemeClr val="tx1"/>
                  </a:solidFill>
                  <a:latin typeface="Arial" panose="020B0604020202020204" pitchFamily="34" charset="0"/>
                  <a:ea typeface="ＭＳ Ｐゴシック" panose="020B0600070205080204" pitchFamily="34" charset="-128"/>
                </a:defRPr>
              </a:lvl2pPr>
              <a:lvl3pPr eaLnBrk="0">
                <a:defRPr sz="2400">
                  <a:solidFill>
                    <a:schemeClr val="tx1"/>
                  </a:solidFill>
                  <a:latin typeface="Arial" panose="020B0604020202020204" pitchFamily="34" charset="0"/>
                  <a:ea typeface="ＭＳ Ｐゴシック" panose="020B0600070205080204" pitchFamily="34" charset="-128"/>
                </a:defRPr>
              </a:lvl3pPr>
              <a:lvl4pPr eaLnBrk="0">
                <a:defRPr sz="2400">
                  <a:solidFill>
                    <a:schemeClr val="tx1"/>
                  </a:solidFill>
                  <a:latin typeface="Arial" panose="020B0604020202020204" pitchFamily="34" charset="0"/>
                  <a:ea typeface="ＭＳ Ｐゴシック" panose="020B0600070205080204" pitchFamily="34" charset="-128"/>
                </a:defRPr>
              </a:lvl4pPr>
              <a:lvl5pPr eaLnBrk="0">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9pPr>
            </a:lstStyle>
            <a:p>
              <a:pPr lvl="1" eaLnBrk="1">
                <a:spcBef>
                  <a:spcPct val="20000"/>
                </a:spcBef>
              </a:pPr>
              <a:r>
                <a:rPr lang="en-US" altLang="en-US" sz="1663">
                  <a:effectLst>
                    <a:outerShdw blurRad="38100" dist="38100" dir="2700000" algn="tl">
                      <a:srgbClr val="C0C0C0"/>
                    </a:outerShdw>
                  </a:effectLst>
                </a:rPr>
                <a:t>ABCD</a:t>
              </a:r>
            </a:p>
            <a:p>
              <a:pPr lvl="1" eaLnBrk="1">
                <a:spcBef>
                  <a:spcPct val="20000"/>
                </a:spcBef>
              </a:pPr>
              <a:r>
                <a:rPr lang="en-US" altLang="en-US" sz="1663">
                  <a:effectLst>
                    <a:outerShdw blurRad="38100" dist="38100" dir="2700000" algn="tl">
                      <a:srgbClr val="C0C0C0"/>
                    </a:outerShdw>
                  </a:effectLst>
                </a:rPr>
                <a:t>ACBD</a:t>
              </a:r>
            </a:p>
            <a:p>
              <a:pPr lvl="1" eaLnBrk="1">
                <a:spcBef>
                  <a:spcPct val="20000"/>
                </a:spcBef>
              </a:pPr>
              <a:r>
                <a:rPr lang="en-US" altLang="en-US" sz="1663">
                  <a:effectLst>
                    <a:outerShdw blurRad="38100" dist="38100" dir="2700000" algn="tl">
                      <a:srgbClr val="C0C0C0"/>
                    </a:outerShdw>
                  </a:effectLst>
                </a:rPr>
                <a:t>EF</a:t>
              </a:r>
            </a:p>
          </p:txBody>
        </p:sp>
        <p:sp>
          <p:nvSpPr>
            <p:cNvPr id="53271" name="Rectangle 10"/>
            <p:cNvSpPr>
              <a:spLocks noChangeArrowheads="1"/>
            </p:cNvSpPr>
            <p:nvPr/>
          </p:nvSpPr>
          <p:spPr bwMode="auto">
            <a:xfrm>
              <a:off x="3840" y="3168"/>
              <a:ext cx="768" cy="10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t-EE" altLang="en-US" sz="1512"/>
            </a:p>
          </p:txBody>
        </p:sp>
      </p:grpSp>
      <p:sp>
        <p:nvSpPr>
          <p:cNvPr id="53256" name="Line 11"/>
          <p:cNvSpPr>
            <a:spLocks noChangeShapeType="1"/>
          </p:cNvSpPr>
          <p:nvPr/>
        </p:nvSpPr>
        <p:spPr bwMode="auto">
          <a:xfrm>
            <a:off x="5952001" y="2448300"/>
            <a:ext cx="4716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lIns="76191" tIns="38095" rIns="76191" bIns="38095"/>
          <a:lstStyle/>
          <a:p>
            <a:endParaRPr lang="en-GB" sz="1361"/>
          </a:p>
        </p:txBody>
      </p:sp>
      <p:sp>
        <p:nvSpPr>
          <p:cNvPr id="53257" name="Line 12"/>
          <p:cNvSpPr>
            <a:spLocks noChangeShapeType="1"/>
          </p:cNvSpPr>
          <p:nvPr/>
        </p:nvSpPr>
        <p:spPr bwMode="auto">
          <a:xfrm flipH="1">
            <a:off x="6381601" y="3158700"/>
            <a:ext cx="601200" cy="4320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lIns="76191" tIns="38095" rIns="76191" bIns="38095"/>
          <a:lstStyle/>
          <a:p>
            <a:endParaRPr lang="en-GB" sz="1361"/>
          </a:p>
        </p:txBody>
      </p:sp>
      <p:sp>
        <p:nvSpPr>
          <p:cNvPr id="53258" name="Line 13"/>
          <p:cNvSpPr>
            <a:spLocks noChangeShapeType="1"/>
          </p:cNvSpPr>
          <p:nvPr/>
        </p:nvSpPr>
        <p:spPr bwMode="auto">
          <a:xfrm flipH="1">
            <a:off x="6982801" y="3158701"/>
            <a:ext cx="267600" cy="889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lIns="76191" tIns="38095" rIns="76191" bIns="38095"/>
          <a:lstStyle/>
          <a:p>
            <a:endParaRPr lang="en-GB" sz="1361"/>
          </a:p>
        </p:txBody>
      </p:sp>
      <p:sp>
        <p:nvSpPr>
          <p:cNvPr id="53259" name="Line 14"/>
          <p:cNvSpPr>
            <a:spLocks noChangeShapeType="1"/>
          </p:cNvSpPr>
          <p:nvPr/>
        </p:nvSpPr>
        <p:spPr bwMode="auto">
          <a:xfrm>
            <a:off x="7546801" y="3174301"/>
            <a:ext cx="189600" cy="724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lIns="76191" tIns="38095" rIns="76191" bIns="38095"/>
          <a:lstStyle/>
          <a:p>
            <a:endParaRPr lang="en-GB" sz="1361"/>
          </a:p>
        </p:txBody>
      </p:sp>
      <p:sp>
        <p:nvSpPr>
          <p:cNvPr id="18" name="Rectangle 30"/>
          <p:cNvSpPr>
            <a:spLocks noChangeArrowheads="1"/>
          </p:cNvSpPr>
          <p:nvPr/>
        </p:nvSpPr>
        <p:spPr bwMode="auto">
          <a:xfrm>
            <a:off x="1996801" y="1851901"/>
            <a:ext cx="1675200" cy="253200"/>
          </a:xfrm>
          <a:prstGeom prst="rect">
            <a:avLst/>
          </a:prstGeom>
          <a:solidFill>
            <a:srgbClr val="CC33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6191" tIns="38095" rIns="76191" bIns="38095" anchor="ctr"/>
          <a:lstStyle/>
          <a:p>
            <a:endParaRPr lang="et-EE" altLang="en-US" sz="1361"/>
          </a:p>
        </p:txBody>
      </p:sp>
      <p:sp>
        <p:nvSpPr>
          <p:cNvPr id="19" name="Rectangle 31"/>
          <p:cNvSpPr>
            <a:spLocks noChangeArrowheads="1"/>
          </p:cNvSpPr>
          <p:nvPr/>
        </p:nvSpPr>
        <p:spPr bwMode="auto">
          <a:xfrm>
            <a:off x="5972401" y="3698701"/>
            <a:ext cx="424800" cy="207600"/>
          </a:xfrm>
          <a:prstGeom prst="rect">
            <a:avLst/>
          </a:prstGeom>
          <a:solidFill>
            <a:srgbClr val="CC33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6191" tIns="38095" rIns="76191" bIns="38095" anchor="ctr"/>
          <a:lstStyle/>
          <a:p>
            <a:endParaRPr lang="et-EE" altLang="en-US" sz="1361"/>
          </a:p>
        </p:txBody>
      </p:sp>
      <p:sp>
        <p:nvSpPr>
          <p:cNvPr id="20" name="Rectangle 32"/>
          <p:cNvSpPr>
            <a:spLocks noChangeArrowheads="1"/>
          </p:cNvSpPr>
          <p:nvPr/>
        </p:nvSpPr>
        <p:spPr bwMode="auto">
          <a:xfrm>
            <a:off x="2055601" y="2832301"/>
            <a:ext cx="871200" cy="260400"/>
          </a:xfrm>
          <a:prstGeom prst="rect">
            <a:avLst/>
          </a:prstGeom>
          <a:solidFill>
            <a:schemeClr val="accent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6191" tIns="38095" rIns="76191" bIns="38095" anchor="ctr"/>
          <a:lstStyle/>
          <a:p>
            <a:endParaRPr lang="et-EE" altLang="en-US" sz="1361"/>
          </a:p>
        </p:txBody>
      </p:sp>
      <p:sp>
        <p:nvSpPr>
          <p:cNvPr id="21" name="Rectangle 33"/>
          <p:cNvSpPr>
            <a:spLocks noChangeArrowheads="1"/>
          </p:cNvSpPr>
          <p:nvPr/>
        </p:nvSpPr>
        <p:spPr bwMode="auto">
          <a:xfrm>
            <a:off x="7572001" y="4016701"/>
            <a:ext cx="480000" cy="218400"/>
          </a:xfrm>
          <a:prstGeom prst="rect">
            <a:avLst/>
          </a:prstGeom>
          <a:solidFill>
            <a:schemeClr val="accent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6191" tIns="38095" rIns="76191" bIns="38095" anchor="ctr"/>
          <a:lstStyle/>
          <a:p>
            <a:endParaRPr lang="et-EE" altLang="en-US" sz="1361"/>
          </a:p>
        </p:txBody>
      </p:sp>
      <p:sp>
        <p:nvSpPr>
          <p:cNvPr id="22" name="Rectangle 34"/>
          <p:cNvSpPr>
            <a:spLocks noChangeArrowheads="1"/>
          </p:cNvSpPr>
          <p:nvPr/>
        </p:nvSpPr>
        <p:spPr bwMode="auto">
          <a:xfrm>
            <a:off x="2041201" y="3315901"/>
            <a:ext cx="750000" cy="280800"/>
          </a:xfrm>
          <a:prstGeom prst="rect">
            <a:avLst/>
          </a:prstGeom>
          <a:solidFill>
            <a:srgbClr val="92D05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6191" tIns="38095" rIns="76191" bIns="38095" anchor="ctr"/>
          <a:lstStyle/>
          <a:p>
            <a:endParaRPr lang="et-EE" altLang="en-US" sz="1361"/>
          </a:p>
        </p:txBody>
      </p:sp>
      <p:sp>
        <p:nvSpPr>
          <p:cNvPr id="23" name="Rectangle 35"/>
          <p:cNvSpPr>
            <a:spLocks noChangeArrowheads="1"/>
          </p:cNvSpPr>
          <p:nvPr/>
        </p:nvSpPr>
        <p:spPr bwMode="auto">
          <a:xfrm>
            <a:off x="6706801" y="4148701"/>
            <a:ext cx="402000" cy="391200"/>
          </a:xfrm>
          <a:prstGeom prst="rect">
            <a:avLst/>
          </a:prstGeom>
          <a:solidFill>
            <a:srgbClr val="92D05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6191" tIns="38095" rIns="76191" bIns="38095" anchor="ctr"/>
          <a:lstStyle/>
          <a:p>
            <a:endParaRPr lang="et-EE" altLang="en-US" sz="1361"/>
          </a:p>
        </p:txBody>
      </p:sp>
      <p:sp>
        <p:nvSpPr>
          <p:cNvPr id="24" name="Rectangle 36"/>
          <p:cNvSpPr>
            <a:spLocks noChangeArrowheads="1"/>
          </p:cNvSpPr>
          <p:nvPr/>
        </p:nvSpPr>
        <p:spPr bwMode="auto">
          <a:xfrm>
            <a:off x="5984401" y="4410301"/>
            <a:ext cx="399600" cy="186000"/>
          </a:xfrm>
          <a:prstGeom prst="rect">
            <a:avLst/>
          </a:prstGeom>
          <a:solidFill>
            <a:srgbClr val="92D05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6191" tIns="38095" rIns="76191" bIns="38095" anchor="ctr"/>
          <a:lstStyle/>
          <a:p>
            <a:endParaRPr lang="et-EE" altLang="en-US" sz="1361"/>
          </a:p>
        </p:txBody>
      </p:sp>
      <p:sp>
        <p:nvSpPr>
          <p:cNvPr id="25" name="Rectangle 37"/>
          <p:cNvSpPr>
            <a:spLocks noChangeArrowheads="1"/>
          </p:cNvSpPr>
          <p:nvPr/>
        </p:nvSpPr>
        <p:spPr bwMode="auto">
          <a:xfrm>
            <a:off x="5972401" y="4047901"/>
            <a:ext cx="409200" cy="204000"/>
          </a:xfrm>
          <a:prstGeom prst="rect">
            <a:avLst/>
          </a:prstGeom>
          <a:solidFill>
            <a:srgbClr val="92D05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6191" tIns="38095" rIns="76191" bIns="38095" anchor="ctr"/>
          <a:lstStyle/>
          <a:p>
            <a:endParaRPr lang="et-EE" altLang="en-US" sz="1361"/>
          </a:p>
        </p:txBody>
      </p:sp>
      <p:sp>
        <p:nvSpPr>
          <p:cNvPr id="26" name="Rectangle 38"/>
          <p:cNvSpPr>
            <a:spLocks noChangeArrowheads="1"/>
          </p:cNvSpPr>
          <p:nvPr/>
        </p:nvSpPr>
        <p:spPr bwMode="auto">
          <a:xfrm>
            <a:off x="2041201" y="3841501"/>
            <a:ext cx="970800" cy="248400"/>
          </a:xfrm>
          <a:prstGeom prst="rect">
            <a:avLst/>
          </a:prstGeom>
          <a:solidFill>
            <a:srgbClr val="7030A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6191" tIns="38095" rIns="76191" bIns="38095" anchor="ctr"/>
          <a:lstStyle/>
          <a:p>
            <a:endParaRPr lang="et-EE" altLang="en-US" sz="1361"/>
          </a:p>
        </p:txBody>
      </p:sp>
      <p:sp>
        <p:nvSpPr>
          <p:cNvPr id="2" name="Slide Number Placeholder 1"/>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1pPr>
            <a:lvl2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2pPr>
            <a:lvl3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3pPr>
            <a:lvl4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4pPr>
            <a:lvl5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5pPr>
            <a:lvl6pPr marL="1900752"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6pPr>
            <a:lvl7pPr marL="2246343"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7pPr>
            <a:lvl8pPr marL="2591935"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8pPr>
            <a:lvl9pPr marL="2937526"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9pPr>
          </a:lstStyle>
          <a:p>
            <a:pPr eaLnBrk="1"/>
            <a:fld id="{26332D37-06C9-4A0B-9450-2F595E983152}" type="slidenum">
              <a:rPr lang="en-US" altLang="en-US" sz="1512">
                <a:solidFill>
                  <a:srgbClr val="000000"/>
                </a:solidFill>
                <a:latin typeface="Times New Roman" panose="02020603050405020304" pitchFamily="18" charset="0"/>
              </a:rPr>
              <a:pPr eaLnBrk="1"/>
              <a:t>33</a:t>
            </a:fld>
            <a:endParaRPr lang="en-US" altLang="en-US" sz="1512">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8103759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buFont typeface="Times New Roman" charset="0"/>
              <a:buNone/>
              <a:defRPr/>
            </a:pPr>
            <a:r>
              <a:rPr lang="en-GB">
                <a:latin typeface="Calibri" charset="0"/>
                <a:cs typeface="ＭＳ Ｐゴシック" charset="0"/>
              </a:rPr>
              <a:t>Basic Idea: Example</a:t>
            </a:r>
          </a:p>
        </p:txBody>
      </p:sp>
      <p:pic>
        <p:nvPicPr>
          <p:cNvPr id="542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1752001" y="1706701"/>
            <a:ext cx="5101200" cy="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1pPr>
            <a:lvl2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2pPr>
            <a:lvl3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3pPr>
            <a:lvl4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4pPr>
            <a:lvl5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5pPr>
            <a:lvl6pPr marL="1900752"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6pPr>
            <a:lvl7pPr marL="2246343"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7pPr>
            <a:lvl8pPr marL="2591935"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8pPr>
            <a:lvl9pPr marL="2937526"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9pPr>
          </a:lstStyle>
          <a:p>
            <a:pPr eaLnBrk="1"/>
            <a:fld id="{2A7DAF1E-7ACB-4E0A-9DA8-A9E0694AFE91}" type="slidenum">
              <a:rPr lang="en-US" altLang="en-US" sz="1512">
                <a:solidFill>
                  <a:srgbClr val="000000"/>
                </a:solidFill>
                <a:latin typeface="Times New Roman" panose="02020603050405020304" pitchFamily="18" charset="0"/>
              </a:rPr>
              <a:pPr eaLnBrk="1"/>
              <a:t>34</a:t>
            </a:fld>
            <a:endParaRPr lang="en-US" altLang="en-US" sz="1512">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3102361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buFont typeface="Times New Roman" charset="0"/>
              <a:buNone/>
              <a:defRPr/>
            </a:pPr>
            <a:r>
              <a:rPr lang="en-GB">
                <a:latin typeface="Calibri" charset="0"/>
                <a:cs typeface="ＭＳ Ｐゴシック" charset="0"/>
              </a:rPr>
              <a:t>Basic Idea: Example</a:t>
            </a:r>
          </a:p>
        </p:txBody>
      </p:sp>
      <p:pic>
        <p:nvPicPr>
          <p:cNvPr id="552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1752001" y="1706701"/>
            <a:ext cx="5101200" cy="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332001" y="2917501"/>
            <a:ext cx="6919200" cy="151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1pPr>
            <a:lvl2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2pPr>
            <a:lvl3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3pPr>
            <a:lvl4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4pPr>
            <a:lvl5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5pPr>
            <a:lvl6pPr marL="1900752"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6pPr>
            <a:lvl7pPr marL="2246343"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7pPr>
            <a:lvl8pPr marL="2591935"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8pPr>
            <a:lvl9pPr marL="2937526"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9pPr>
          </a:lstStyle>
          <a:p>
            <a:pPr eaLnBrk="1"/>
            <a:fld id="{073BC450-DA68-4C6D-92ED-FD3A2841CA4E}" type="slidenum">
              <a:rPr lang="en-US" altLang="en-US" sz="1512">
                <a:solidFill>
                  <a:srgbClr val="000000"/>
                </a:solidFill>
                <a:latin typeface="Times New Roman" panose="02020603050405020304" pitchFamily="18" charset="0"/>
              </a:rPr>
              <a:pPr eaLnBrk="1"/>
              <a:t>35</a:t>
            </a:fld>
            <a:endParaRPr lang="en-US" altLang="en-US" sz="1512">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25669969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buFont typeface="Times New Roman" charset="0"/>
              <a:buNone/>
              <a:defRPr/>
            </a:pPr>
            <a:r>
              <a:rPr lang="en-GB">
                <a:latin typeface="Calibri" charset="0"/>
                <a:cs typeface="ＭＳ Ｐゴシック" charset="0"/>
              </a:rPr>
              <a:t>Basic Idea: Footprints</a:t>
            </a:r>
          </a:p>
        </p:txBody>
      </p:sp>
      <p:pic>
        <p:nvPicPr>
          <p:cNvPr id="563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473601" y="1781101"/>
            <a:ext cx="6187200" cy="263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1pPr>
            <a:lvl2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2pPr>
            <a:lvl3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3pPr>
            <a:lvl4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4pPr>
            <a:lvl5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5pPr>
            <a:lvl6pPr marL="1900752"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6pPr>
            <a:lvl7pPr marL="2246343"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7pPr>
            <a:lvl8pPr marL="2591935"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8pPr>
            <a:lvl9pPr marL="2937526"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9pPr>
          </a:lstStyle>
          <a:p>
            <a:pPr eaLnBrk="1"/>
            <a:fld id="{E2B3DAF8-EEB8-4AE2-9A8F-132BF0815729}" type="slidenum">
              <a:rPr lang="en-US" altLang="en-US" sz="1512">
                <a:solidFill>
                  <a:srgbClr val="000000"/>
                </a:solidFill>
                <a:latin typeface="Times New Roman" panose="02020603050405020304" pitchFamily="18" charset="0"/>
              </a:rPr>
              <a:pPr eaLnBrk="1"/>
              <a:t>36</a:t>
            </a:fld>
            <a:endParaRPr lang="en-US" altLang="en-US" sz="1512">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1766179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de-DE" smtClean="0">
                <a:latin typeface="Arial" charset="0"/>
                <a:cs typeface="Arial" charset="0"/>
              </a:rPr>
              <a:t>α-Algorithm</a:t>
            </a:r>
          </a:p>
        </p:txBody>
      </p:sp>
      <p:sp>
        <p:nvSpPr>
          <p:cNvPr id="1028" name="Rectangle 3"/>
          <p:cNvSpPr>
            <a:spLocks noGrp="1" noChangeArrowheads="1"/>
          </p:cNvSpPr>
          <p:nvPr>
            <p:ph type="body" idx="1"/>
          </p:nvPr>
        </p:nvSpPr>
        <p:spPr>
          <a:xfrm>
            <a:off x="1079500" y="1657367"/>
            <a:ext cx="6985000" cy="3534420"/>
          </a:xfrm>
        </p:spPr>
        <p:txBody>
          <a:bodyPr/>
          <a:lstStyle/>
          <a:p>
            <a:pPr marL="380985" indent="-380985"/>
            <a:r>
              <a:rPr lang="de-DE" dirty="0" err="1" smtClean="0">
                <a:solidFill>
                  <a:schemeClr val="tx1"/>
                </a:solidFill>
                <a:latin typeface="Arial" charset="0"/>
                <a:cs typeface="Arial" charset="0"/>
              </a:rPr>
              <a:t>Idea</a:t>
            </a:r>
            <a:r>
              <a:rPr lang="de-DE" dirty="0" smtClean="0">
                <a:solidFill>
                  <a:schemeClr val="tx1"/>
                </a:solidFill>
                <a:latin typeface="Arial" charset="0"/>
                <a:cs typeface="Arial" charset="0"/>
              </a:rPr>
              <a:t> (a)</a:t>
            </a:r>
          </a:p>
        </p:txBody>
      </p:sp>
      <p:sp>
        <p:nvSpPr>
          <p:cNvPr id="1029" name="Text Box 5"/>
          <p:cNvSpPr txBox="1">
            <a:spLocks noChangeArrowheads="1"/>
          </p:cNvSpPr>
          <p:nvPr/>
        </p:nvSpPr>
        <p:spPr bwMode="auto">
          <a:xfrm>
            <a:off x="3746501" y="4000500"/>
            <a:ext cx="1664229" cy="605230"/>
          </a:xfrm>
          <a:prstGeom prst="rect">
            <a:avLst/>
          </a:prstGeom>
          <a:noFill/>
          <a:ln w="9525">
            <a:noFill/>
            <a:miter lim="800000"/>
            <a:headEnd/>
            <a:tailEnd/>
          </a:ln>
        </p:spPr>
        <p:txBody>
          <a:bodyPr>
            <a:spAutoFit/>
          </a:bodyPr>
          <a:lstStyle/>
          <a:p>
            <a:pPr>
              <a:buFont typeface="Wingdings" pitchFamily="2" charset="2"/>
              <a:buNone/>
            </a:pPr>
            <a:r>
              <a:rPr lang="en-GB" sz="3333" i="1" dirty="0"/>
              <a:t>a</a:t>
            </a:r>
            <a:r>
              <a:rPr lang="en-GB" sz="3333" dirty="0"/>
              <a:t> </a:t>
            </a:r>
            <a:r>
              <a:rPr lang="en-GB" sz="3333" b="1" dirty="0">
                <a:sym typeface="Symbol" pitchFamily="18" charset="2"/>
              </a:rPr>
              <a:t> </a:t>
            </a:r>
            <a:r>
              <a:rPr lang="en-GB" sz="3333" i="1" dirty="0">
                <a:sym typeface="Symbol" pitchFamily="18" charset="2"/>
              </a:rPr>
              <a:t>b</a:t>
            </a:r>
          </a:p>
        </p:txBody>
      </p:sp>
      <p:sp>
        <p:nvSpPr>
          <p:cNvPr id="1030" name="Text Box 6"/>
          <p:cNvSpPr txBox="1">
            <a:spLocks noChangeArrowheads="1"/>
          </p:cNvSpPr>
          <p:nvPr/>
        </p:nvSpPr>
        <p:spPr bwMode="auto">
          <a:xfrm>
            <a:off x="4077229" y="2984500"/>
            <a:ext cx="785793" cy="784830"/>
          </a:xfrm>
          <a:prstGeom prst="rect">
            <a:avLst/>
          </a:prstGeom>
          <a:noFill/>
          <a:ln w="9525">
            <a:noFill/>
            <a:miter lim="800000"/>
            <a:headEnd/>
            <a:tailEnd/>
          </a:ln>
        </p:spPr>
        <p:txBody>
          <a:bodyPr wrap="none">
            <a:spAutoFit/>
          </a:bodyPr>
          <a:lstStyle/>
          <a:p>
            <a:pPr>
              <a:buFont typeface="Wingdings" pitchFamily="2" charset="2"/>
              <a:buNone/>
            </a:pPr>
            <a:r>
              <a:rPr lang="en-GB" sz="4500">
                <a:sym typeface="Symbol" pitchFamily="18" charset="2"/>
              </a:rPr>
              <a:t></a:t>
            </a:r>
            <a:endParaRPr lang="en-GB" sz="450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438" y="2017407"/>
            <a:ext cx="4683125" cy="881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001990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de-DE" smtClean="0">
                <a:latin typeface="Arial" charset="0"/>
                <a:cs typeface="Arial" charset="0"/>
              </a:rPr>
              <a:t>α-Algorithm</a:t>
            </a:r>
          </a:p>
        </p:txBody>
      </p:sp>
      <p:sp>
        <p:nvSpPr>
          <p:cNvPr id="3076" name="Rectangle 3"/>
          <p:cNvSpPr>
            <a:spLocks noGrp="1" noChangeArrowheads="1"/>
          </p:cNvSpPr>
          <p:nvPr>
            <p:ph type="body" idx="1"/>
          </p:nvPr>
        </p:nvSpPr>
        <p:spPr>
          <a:xfrm>
            <a:off x="1079500" y="1537353"/>
            <a:ext cx="6985000" cy="3669647"/>
          </a:xfrm>
        </p:spPr>
        <p:txBody>
          <a:bodyPr/>
          <a:lstStyle/>
          <a:p>
            <a:pPr marL="380985" indent="-380985"/>
            <a:r>
              <a:rPr lang="de-DE" dirty="0" err="1" smtClean="0">
                <a:latin typeface="Arial" charset="0"/>
                <a:cs typeface="Arial" charset="0"/>
              </a:rPr>
              <a:t>Idea</a:t>
            </a:r>
            <a:r>
              <a:rPr lang="de-DE" dirty="0" smtClean="0">
                <a:latin typeface="Arial" charset="0"/>
                <a:cs typeface="Arial" charset="0"/>
              </a:rPr>
              <a:t> (b)</a:t>
            </a:r>
          </a:p>
        </p:txBody>
      </p:sp>
      <p:sp>
        <p:nvSpPr>
          <p:cNvPr id="3077" name="Text Box 4"/>
          <p:cNvSpPr txBox="1">
            <a:spLocks noChangeArrowheads="1"/>
          </p:cNvSpPr>
          <p:nvPr/>
        </p:nvSpPr>
        <p:spPr bwMode="auto">
          <a:xfrm>
            <a:off x="1079500" y="4000500"/>
            <a:ext cx="7048500" cy="605230"/>
          </a:xfrm>
          <a:prstGeom prst="rect">
            <a:avLst/>
          </a:prstGeom>
          <a:noFill/>
          <a:ln w="9525">
            <a:noFill/>
            <a:miter lim="800000"/>
            <a:headEnd/>
            <a:tailEnd/>
          </a:ln>
        </p:spPr>
        <p:txBody>
          <a:bodyPr>
            <a:spAutoFit/>
          </a:bodyPr>
          <a:lstStyle/>
          <a:p>
            <a:pPr algn="ctr">
              <a:buFont typeface="Wingdings" pitchFamily="2" charset="2"/>
              <a:buNone/>
            </a:pPr>
            <a:r>
              <a:rPr lang="en-GB" sz="3333" i="1" dirty="0">
                <a:sym typeface="Symbol" pitchFamily="18" charset="2"/>
              </a:rPr>
              <a:t>a</a:t>
            </a:r>
            <a:r>
              <a:rPr lang="en-GB" sz="3333" dirty="0">
                <a:sym typeface="Symbol" pitchFamily="18" charset="2"/>
              </a:rPr>
              <a:t></a:t>
            </a:r>
            <a:r>
              <a:rPr lang="en-GB" sz="3333" i="1" dirty="0">
                <a:sym typeface="Symbol" pitchFamily="18" charset="2"/>
              </a:rPr>
              <a:t> b, a</a:t>
            </a:r>
            <a:r>
              <a:rPr lang="en-GB" sz="3333" dirty="0">
                <a:sym typeface="Symbol" pitchFamily="18" charset="2"/>
              </a:rPr>
              <a:t></a:t>
            </a:r>
            <a:r>
              <a:rPr lang="en-GB" sz="3333" i="1" dirty="0">
                <a:sym typeface="Symbol" pitchFamily="18" charset="2"/>
              </a:rPr>
              <a:t> c </a:t>
            </a:r>
            <a:r>
              <a:rPr lang="en-GB" sz="3333" dirty="0">
                <a:sym typeface="Symbol" pitchFamily="18" charset="2"/>
              </a:rPr>
              <a:t>and</a:t>
            </a:r>
            <a:r>
              <a:rPr lang="en-GB" sz="3333" i="1" dirty="0">
                <a:sym typeface="Symbol" pitchFamily="18" charset="2"/>
              </a:rPr>
              <a:t> b </a:t>
            </a:r>
            <a:r>
              <a:rPr lang="en-GB" sz="3333" dirty="0">
                <a:sym typeface="Symbol" pitchFamily="18" charset="2"/>
              </a:rPr>
              <a:t>#</a:t>
            </a:r>
            <a:r>
              <a:rPr lang="en-GB" sz="3333" i="1" dirty="0">
                <a:sym typeface="Symbol" pitchFamily="18" charset="2"/>
              </a:rPr>
              <a:t> c</a:t>
            </a:r>
            <a:r>
              <a:rPr lang="en-GB" sz="3333" dirty="0">
                <a:sym typeface="Symbol" pitchFamily="18" charset="2"/>
              </a:rPr>
              <a:t> </a:t>
            </a:r>
          </a:p>
        </p:txBody>
      </p:sp>
      <p:sp>
        <p:nvSpPr>
          <p:cNvPr id="3078" name="Text Box 5"/>
          <p:cNvSpPr txBox="1">
            <a:spLocks noChangeArrowheads="1"/>
          </p:cNvSpPr>
          <p:nvPr/>
        </p:nvSpPr>
        <p:spPr bwMode="auto">
          <a:xfrm>
            <a:off x="4140729" y="2984500"/>
            <a:ext cx="785793" cy="784830"/>
          </a:xfrm>
          <a:prstGeom prst="rect">
            <a:avLst/>
          </a:prstGeom>
          <a:noFill/>
          <a:ln w="9525">
            <a:noFill/>
            <a:miter lim="800000"/>
            <a:headEnd/>
            <a:tailEnd/>
          </a:ln>
        </p:spPr>
        <p:txBody>
          <a:bodyPr wrap="none">
            <a:spAutoFit/>
          </a:bodyPr>
          <a:lstStyle/>
          <a:p>
            <a:pPr>
              <a:buFont typeface="Wingdings" pitchFamily="2" charset="2"/>
              <a:buNone/>
            </a:pPr>
            <a:r>
              <a:rPr lang="en-GB" sz="4500">
                <a:sym typeface="Symbol" pitchFamily="18" charset="2"/>
              </a:rPr>
              <a:t></a:t>
            </a:r>
            <a:endParaRPr lang="en-GB" sz="4500"/>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1597360"/>
            <a:ext cx="2103438"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595339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de-DE" smtClean="0">
                <a:latin typeface="Arial" charset="0"/>
                <a:cs typeface="Arial" charset="0"/>
              </a:rPr>
              <a:t>α-Algorithm</a:t>
            </a:r>
          </a:p>
        </p:txBody>
      </p:sp>
      <p:sp>
        <p:nvSpPr>
          <p:cNvPr id="5124" name="Rectangle 3"/>
          <p:cNvSpPr>
            <a:spLocks noGrp="1" noChangeArrowheads="1"/>
          </p:cNvSpPr>
          <p:nvPr>
            <p:ph type="body" idx="1"/>
          </p:nvPr>
        </p:nvSpPr>
        <p:spPr>
          <a:xfrm>
            <a:off x="1079500" y="1537353"/>
            <a:ext cx="6985000" cy="3669647"/>
          </a:xfrm>
        </p:spPr>
        <p:txBody>
          <a:bodyPr/>
          <a:lstStyle/>
          <a:p>
            <a:pPr marL="380985" indent="-380985"/>
            <a:r>
              <a:rPr lang="de-DE" dirty="0" err="1" smtClean="0">
                <a:latin typeface="Arial" charset="0"/>
                <a:cs typeface="Arial" charset="0"/>
              </a:rPr>
              <a:t>Idea</a:t>
            </a:r>
            <a:r>
              <a:rPr lang="de-DE" dirty="0" smtClean="0">
                <a:latin typeface="Arial" charset="0"/>
                <a:cs typeface="Arial" charset="0"/>
              </a:rPr>
              <a:t> (c)</a:t>
            </a:r>
          </a:p>
        </p:txBody>
      </p:sp>
      <p:sp>
        <p:nvSpPr>
          <p:cNvPr id="5125" name="Text Box 4"/>
          <p:cNvSpPr txBox="1">
            <a:spLocks noChangeArrowheads="1"/>
          </p:cNvSpPr>
          <p:nvPr/>
        </p:nvSpPr>
        <p:spPr bwMode="auto">
          <a:xfrm>
            <a:off x="1079500" y="4000500"/>
            <a:ext cx="7048500" cy="605230"/>
          </a:xfrm>
          <a:prstGeom prst="rect">
            <a:avLst/>
          </a:prstGeom>
          <a:noFill/>
          <a:ln w="9525">
            <a:noFill/>
            <a:miter lim="800000"/>
            <a:headEnd/>
            <a:tailEnd/>
          </a:ln>
        </p:spPr>
        <p:txBody>
          <a:bodyPr>
            <a:spAutoFit/>
          </a:bodyPr>
          <a:lstStyle/>
          <a:p>
            <a:pPr algn="ctr">
              <a:buFont typeface="Wingdings" pitchFamily="2" charset="2"/>
              <a:buNone/>
            </a:pPr>
            <a:r>
              <a:rPr lang="en-GB" sz="3333" i="1" dirty="0">
                <a:sym typeface="Symbol" pitchFamily="18" charset="2"/>
              </a:rPr>
              <a:t>b</a:t>
            </a:r>
            <a:r>
              <a:rPr lang="en-GB" sz="3333" dirty="0">
                <a:sym typeface="Symbol" pitchFamily="18" charset="2"/>
              </a:rPr>
              <a:t></a:t>
            </a:r>
            <a:r>
              <a:rPr lang="en-GB" sz="3333" i="1" dirty="0">
                <a:sym typeface="Symbol" pitchFamily="18" charset="2"/>
              </a:rPr>
              <a:t> d, c</a:t>
            </a:r>
            <a:r>
              <a:rPr lang="en-GB" sz="3333" dirty="0">
                <a:sym typeface="Symbol" pitchFamily="18" charset="2"/>
              </a:rPr>
              <a:t></a:t>
            </a:r>
            <a:r>
              <a:rPr lang="en-GB" sz="3333" i="1" dirty="0">
                <a:sym typeface="Symbol" pitchFamily="18" charset="2"/>
              </a:rPr>
              <a:t> d </a:t>
            </a:r>
            <a:r>
              <a:rPr lang="en-GB" sz="3333" dirty="0">
                <a:sym typeface="Symbol" pitchFamily="18" charset="2"/>
              </a:rPr>
              <a:t>and</a:t>
            </a:r>
            <a:r>
              <a:rPr lang="en-GB" sz="3333" i="1" dirty="0">
                <a:sym typeface="Symbol" pitchFamily="18" charset="2"/>
              </a:rPr>
              <a:t> b </a:t>
            </a:r>
            <a:r>
              <a:rPr lang="en-GB" sz="3333" dirty="0">
                <a:sym typeface="Symbol" pitchFamily="18" charset="2"/>
              </a:rPr>
              <a:t>#</a:t>
            </a:r>
            <a:r>
              <a:rPr lang="en-GB" sz="3333" i="1" dirty="0">
                <a:sym typeface="Symbol" pitchFamily="18" charset="2"/>
              </a:rPr>
              <a:t> c </a:t>
            </a:r>
          </a:p>
        </p:txBody>
      </p:sp>
      <p:sp>
        <p:nvSpPr>
          <p:cNvPr id="5126" name="Text Box 5"/>
          <p:cNvSpPr txBox="1">
            <a:spLocks noChangeArrowheads="1"/>
          </p:cNvSpPr>
          <p:nvPr/>
        </p:nvSpPr>
        <p:spPr bwMode="auto">
          <a:xfrm>
            <a:off x="4140729" y="2984500"/>
            <a:ext cx="785793" cy="784830"/>
          </a:xfrm>
          <a:prstGeom prst="rect">
            <a:avLst/>
          </a:prstGeom>
          <a:noFill/>
          <a:ln w="9525">
            <a:noFill/>
            <a:miter lim="800000"/>
            <a:headEnd/>
            <a:tailEnd/>
          </a:ln>
        </p:spPr>
        <p:txBody>
          <a:bodyPr wrap="none">
            <a:spAutoFit/>
          </a:bodyPr>
          <a:lstStyle/>
          <a:p>
            <a:pPr>
              <a:buFont typeface="Wingdings" pitchFamily="2" charset="2"/>
              <a:buNone/>
            </a:pPr>
            <a:r>
              <a:rPr lang="en-GB" sz="4500">
                <a:sym typeface="Symbol" pitchFamily="18" charset="2"/>
              </a:rPr>
              <a:t></a:t>
            </a:r>
            <a:endParaRPr lang="en-GB" sz="4500"/>
          </a:p>
        </p:txBody>
      </p:sp>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438" y="1717374"/>
            <a:ext cx="2143125" cy="1468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41945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smtClean="0"/>
              <a:t>Contents</a:t>
            </a:r>
          </a:p>
          <a:p>
            <a:pPr marL="342900" indent="-342900">
              <a:buFont typeface="+mj-lt"/>
              <a:buAutoNum type="arabicPeriod"/>
            </a:pPr>
            <a:r>
              <a:rPr lang="en-US" sz="1400" dirty="0" smtClean="0"/>
              <a:t>Performance Dashboards</a:t>
            </a:r>
          </a:p>
          <a:p>
            <a:pPr marL="342900" indent="-342900">
              <a:buFont typeface="+mj-lt"/>
              <a:buAutoNum type="arabicPeriod"/>
            </a:pPr>
            <a:r>
              <a:rPr lang="en-US" sz="1400" dirty="0" smtClean="0">
                <a:solidFill>
                  <a:schemeClr val="bg1">
                    <a:lumMod val="50000"/>
                  </a:schemeClr>
                </a:solidFill>
              </a:rPr>
              <a:t>Introduction to Process Mining</a:t>
            </a:r>
          </a:p>
          <a:p>
            <a:pPr marL="342900" indent="-342900">
              <a:buFont typeface="+mj-lt"/>
              <a:buAutoNum type="arabicPeriod"/>
            </a:pPr>
            <a:r>
              <a:rPr lang="en-US" sz="1400" dirty="0" smtClean="0">
                <a:solidFill>
                  <a:schemeClr val="bg1">
                    <a:lumMod val="50000"/>
                  </a:schemeClr>
                </a:solidFill>
              </a:rPr>
              <a:t>Automated Process Discovery</a:t>
            </a:r>
          </a:p>
          <a:p>
            <a:pPr marL="342900" indent="-342900">
              <a:buFont typeface="+mj-lt"/>
              <a:buAutoNum type="arabicPeriod"/>
            </a:pPr>
            <a:r>
              <a:rPr lang="en-US" sz="1400" dirty="0" smtClean="0">
                <a:solidFill>
                  <a:schemeClr val="bg1">
                    <a:lumMod val="50000"/>
                  </a:schemeClr>
                </a:solidFill>
              </a:rPr>
              <a:t>Process Performance Mining</a:t>
            </a:r>
          </a:p>
          <a:p>
            <a:pPr marL="342900" indent="-342900">
              <a:buFont typeface="+mj-lt"/>
              <a:buAutoNum type="arabicPeriod"/>
            </a:pPr>
            <a:r>
              <a:rPr lang="en-US" sz="1400" dirty="0" smtClean="0">
                <a:solidFill>
                  <a:schemeClr val="bg1">
                    <a:lumMod val="50000"/>
                  </a:schemeClr>
                </a:solidFill>
              </a:rPr>
              <a:t>Conformance </a:t>
            </a:r>
            <a:r>
              <a:rPr lang="en-US" sz="1400" dirty="0" err="1" smtClean="0">
                <a:solidFill>
                  <a:schemeClr val="bg1">
                    <a:lumMod val="50000"/>
                  </a:schemeClr>
                </a:solidFill>
              </a:rPr>
              <a:t>Checing</a:t>
            </a:r>
            <a:endParaRPr lang="en-US" sz="1400" dirty="0" smtClean="0">
              <a:solidFill>
                <a:schemeClr val="bg1">
                  <a:lumMod val="50000"/>
                </a:schemeClr>
              </a:solidFill>
            </a:endParaRPr>
          </a:p>
          <a:p>
            <a:pPr marL="342900" indent="-342900">
              <a:buFont typeface="+mj-lt"/>
              <a:buAutoNum type="arabicPeriod"/>
            </a:pPr>
            <a:r>
              <a:rPr lang="en-US" sz="1400" dirty="0" smtClean="0">
                <a:solidFill>
                  <a:schemeClr val="bg1">
                    <a:lumMod val="50000"/>
                  </a:schemeClr>
                </a:solidFill>
              </a:rPr>
              <a:t>Variants Analysis</a:t>
            </a:r>
          </a:p>
          <a:p>
            <a:pPr marL="342900" indent="-342900">
              <a:buFont typeface="+mj-lt"/>
              <a:buAutoNum type="arabicPeriod"/>
            </a:pPr>
            <a:r>
              <a:rPr lang="en-US" sz="1400" dirty="0" smtClean="0">
                <a:solidFill>
                  <a:schemeClr val="bg1">
                    <a:lumMod val="50000"/>
                  </a:schemeClr>
                </a:solidFill>
              </a:rPr>
              <a:t>Process Mining in Practice</a:t>
            </a:r>
          </a:p>
          <a:p>
            <a:pPr marL="342900" indent="-342900">
              <a:buFont typeface="+mj-lt"/>
              <a:buAutoNum type="arabicPeriod"/>
            </a:pPr>
            <a:r>
              <a:rPr lang="en-US" sz="1400" dirty="0" smtClean="0">
                <a:solidFill>
                  <a:schemeClr val="bg1">
                    <a:lumMod val="50000"/>
                  </a:schemeClr>
                </a:solidFill>
              </a:rPr>
              <a:t>Recap</a:t>
            </a:r>
            <a:endParaRPr lang="de-DE" sz="1400" dirty="0">
              <a:solidFill>
                <a:schemeClr val="bg1">
                  <a:lumMod val="50000"/>
                </a:schemeClr>
              </a:solidFill>
            </a:endParaRPr>
          </a:p>
        </p:txBody>
      </p:sp>
      <p:sp>
        <p:nvSpPr>
          <p:cNvPr id="3" name="Foliennummernplatzhalter 2"/>
          <p:cNvSpPr>
            <a:spLocks noGrp="1"/>
          </p:cNvSpPr>
          <p:nvPr>
            <p:ph type="sldNum" sz="quarter" idx="12"/>
          </p:nvPr>
        </p:nvSpPr>
        <p:spPr/>
        <p:txBody>
          <a:bodyPr/>
          <a:lstStyle/>
          <a:p>
            <a:r>
              <a:rPr lang="de-AT" smtClean="0"/>
              <a:t>SEITE </a:t>
            </a:r>
            <a:fld id="{BE3DC40E-DBBE-4E2D-9EEC-FBF0DA0E9179}" type="slidenum">
              <a:rPr lang="de-AT" smtClean="0"/>
              <a:t>4</a:t>
            </a:fld>
            <a:endParaRPr lang="de-AT" dirty="0"/>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smtClean="0">
                <a:latin typeface="Arial" panose="020B0604020202020204" pitchFamily="34" charset="0"/>
                <a:cs typeface="Arial" panose="020B0604020202020204" pitchFamily="34" charset="0"/>
              </a:rPr>
              <a:t>Chapter 11: </a:t>
            </a:r>
            <a:r>
              <a:rPr lang="de-AT" dirty="0" err="1" smtClean="0">
                <a:latin typeface="Arial" panose="020B0604020202020204" pitchFamily="34" charset="0"/>
                <a:cs typeface="Arial" panose="020B0604020202020204" pitchFamily="34" charset="0"/>
              </a:rPr>
              <a:t>Process</a:t>
            </a:r>
            <a:r>
              <a:rPr lang="de-AT" dirty="0" smtClean="0">
                <a:latin typeface="Arial" panose="020B0604020202020204" pitchFamily="34" charset="0"/>
                <a:cs typeface="Arial" panose="020B0604020202020204" pitchFamily="34" charset="0"/>
              </a:rPr>
              <a:t> Monitoring</a:t>
            </a:r>
            <a:endParaRPr lang="de-AT" dirty="0">
              <a:latin typeface="Arial" panose="020B0604020202020204" pitchFamily="34" charset="0"/>
              <a:cs typeface="Arial" panose="020B0604020202020204" pitchFamily="34" charset="0"/>
            </a:endParaRPr>
          </a:p>
        </p:txBody>
      </p:sp>
      <p:sp>
        <p:nvSpPr>
          <p:cNvPr id="10" name="Rechteck 9"/>
          <p:cNvSpPr/>
          <p:nvPr/>
        </p:nvSpPr>
        <p:spPr>
          <a:xfrm>
            <a:off x="7496730" y="0"/>
            <a:ext cx="1726292" cy="1202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801710558"/>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de-DE" smtClean="0">
                <a:latin typeface="Arial" charset="0"/>
                <a:cs typeface="Arial" charset="0"/>
              </a:rPr>
              <a:t>α-Algorithm</a:t>
            </a:r>
          </a:p>
        </p:txBody>
      </p:sp>
      <p:sp>
        <p:nvSpPr>
          <p:cNvPr id="2052" name="Rectangle 3"/>
          <p:cNvSpPr>
            <a:spLocks noGrp="1" noChangeArrowheads="1"/>
          </p:cNvSpPr>
          <p:nvPr>
            <p:ph type="body" idx="1"/>
          </p:nvPr>
        </p:nvSpPr>
        <p:spPr>
          <a:xfrm>
            <a:off x="1079500" y="1537353"/>
            <a:ext cx="6985000" cy="3669647"/>
          </a:xfrm>
        </p:spPr>
        <p:txBody>
          <a:bodyPr/>
          <a:lstStyle/>
          <a:p>
            <a:pPr marL="380985" indent="-380985"/>
            <a:r>
              <a:rPr lang="de-DE" dirty="0" err="1" smtClean="0">
                <a:latin typeface="Arial" charset="0"/>
                <a:cs typeface="Arial" charset="0"/>
              </a:rPr>
              <a:t>Idea</a:t>
            </a:r>
            <a:r>
              <a:rPr lang="de-DE" dirty="0" smtClean="0">
                <a:latin typeface="Arial" charset="0"/>
                <a:cs typeface="Arial" charset="0"/>
              </a:rPr>
              <a:t> (d)</a:t>
            </a:r>
          </a:p>
        </p:txBody>
      </p:sp>
      <p:sp>
        <p:nvSpPr>
          <p:cNvPr id="2053" name="Text Box 4"/>
          <p:cNvSpPr txBox="1">
            <a:spLocks noChangeArrowheads="1"/>
          </p:cNvSpPr>
          <p:nvPr/>
        </p:nvSpPr>
        <p:spPr bwMode="auto">
          <a:xfrm>
            <a:off x="952500" y="4000500"/>
            <a:ext cx="7175500" cy="605230"/>
          </a:xfrm>
          <a:prstGeom prst="rect">
            <a:avLst/>
          </a:prstGeom>
          <a:noFill/>
          <a:ln w="9525">
            <a:noFill/>
            <a:miter lim="800000"/>
            <a:headEnd/>
            <a:tailEnd/>
          </a:ln>
        </p:spPr>
        <p:txBody>
          <a:bodyPr>
            <a:spAutoFit/>
          </a:bodyPr>
          <a:lstStyle/>
          <a:p>
            <a:pPr algn="ctr">
              <a:buFont typeface="Wingdings" pitchFamily="2" charset="2"/>
              <a:buNone/>
            </a:pPr>
            <a:r>
              <a:rPr lang="en-GB" sz="3333" i="1" dirty="0">
                <a:sym typeface="Symbol" pitchFamily="18" charset="2"/>
              </a:rPr>
              <a:t>a</a:t>
            </a:r>
            <a:r>
              <a:rPr lang="en-GB" sz="3333" dirty="0">
                <a:sym typeface="Symbol" pitchFamily="18" charset="2"/>
              </a:rPr>
              <a:t></a:t>
            </a:r>
            <a:r>
              <a:rPr lang="en-GB" sz="3333" i="1" dirty="0">
                <a:sym typeface="Symbol" pitchFamily="18" charset="2"/>
              </a:rPr>
              <a:t> b, a</a:t>
            </a:r>
            <a:r>
              <a:rPr lang="en-GB" sz="3333" dirty="0">
                <a:sym typeface="Symbol" pitchFamily="18" charset="2"/>
              </a:rPr>
              <a:t></a:t>
            </a:r>
            <a:r>
              <a:rPr lang="en-GB" sz="3333" i="1" dirty="0">
                <a:sym typeface="Symbol" pitchFamily="18" charset="2"/>
              </a:rPr>
              <a:t> c </a:t>
            </a:r>
            <a:r>
              <a:rPr lang="en-GB" sz="3333" dirty="0">
                <a:sym typeface="Symbol" pitchFamily="18" charset="2"/>
              </a:rPr>
              <a:t>and</a:t>
            </a:r>
            <a:r>
              <a:rPr lang="en-GB" sz="3333" i="1" dirty="0">
                <a:sym typeface="Symbol" pitchFamily="18" charset="2"/>
              </a:rPr>
              <a:t> b || c </a:t>
            </a:r>
          </a:p>
        </p:txBody>
      </p:sp>
      <p:sp>
        <p:nvSpPr>
          <p:cNvPr id="2054" name="Text Box 5"/>
          <p:cNvSpPr txBox="1">
            <a:spLocks noChangeArrowheads="1"/>
          </p:cNvSpPr>
          <p:nvPr/>
        </p:nvSpPr>
        <p:spPr bwMode="auto">
          <a:xfrm>
            <a:off x="4077229" y="2984500"/>
            <a:ext cx="785793" cy="784830"/>
          </a:xfrm>
          <a:prstGeom prst="rect">
            <a:avLst/>
          </a:prstGeom>
          <a:noFill/>
          <a:ln w="9525">
            <a:noFill/>
            <a:miter lim="800000"/>
            <a:headEnd/>
            <a:tailEnd/>
          </a:ln>
        </p:spPr>
        <p:txBody>
          <a:bodyPr wrap="none">
            <a:spAutoFit/>
          </a:bodyPr>
          <a:lstStyle/>
          <a:p>
            <a:pPr>
              <a:buFont typeface="Wingdings" pitchFamily="2" charset="2"/>
              <a:buNone/>
            </a:pPr>
            <a:r>
              <a:rPr lang="en-GB" sz="4500">
                <a:sym typeface="Symbol" pitchFamily="18" charset="2"/>
              </a:rPr>
              <a:t></a:t>
            </a:r>
            <a:endParaRPr lang="en-GB" sz="4500"/>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1657367"/>
            <a:ext cx="2063750" cy="1444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59554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de-DE" smtClean="0">
                <a:latin typeface="Arial" charset="0"/>
                <a:cs typeface="Arial" charset="0"/>
              </a:rPr>
              <a:t>α-Algorithm</a:t>
            </a:r>
          </a:p>
        </p:txBody>
      </p:sp>
      <p:sp>
        <p:nvSpPr>
          <p:cNvPr id="4100" name="Rectangle 3"/>
          <p:cNvSpPr>
            <a:spLocks noGrp="1" noChangeArrowheads="1"/>
          </p:cNvSpPr>
          <p:nvPr>
            <p:ph type="body" idx="1"/>
          </p:nvPr>
        </p:nvSpPr>
        <p:spPr>
          <a:xfrm>
            <a:off x="1079500" y="1477347"/>
            <a:ext cx="6985000" cy="3729653"/>
          </a:xfrm>
        </p:spPr>
        <p:txBody>
          <a:bodyPr/>
          <a:lstStyle/>
          <a:p>
            <a:pPr marL="380985" indent="-380985"/>
            <a:r>
              <a:rPr lang="de-DE" dirty="0" err="1" smtClean="0">
                <a:latin typeface="Arial" charset="0"/>
                <a:cs typeface="Arial" charset="0"/>
              </a:rPr>
              <a:t>Idea</a:t>
            </a:r>
            <a:r>
              <a:rPr lang="de-DE" dirty="0" smtClean="0">
                <a:latin typeface="Arial" charset="0"/>
                <a:cs typeface="Arial" charset="0"/>
              </a:rPr>
              <a:t> (e)</a:t>
            </a:r>
          </a:p>
        </p:txBody>
      </p:sp>
      <p:sp>
        <p:nvSpPr>
          <p:cNvPr id="4101" name="Text Box 4"/>
          <p:cNvSpPr txBox="1">
            <a:spLocks noChangeArrowheads="1"/>
          </p:cNvSpPr>
          <p:nvPr/>
        </p:nvSpPr>
        <p:spPr bwMode="auto">
          <a:xfrm>
            <a:off x="1079500" y="4000500"/>
            <a:ext cx="7048500" cy="605230"/>
          </a:xfrm>
          <a:prstGeom prst="rect">
            <a:avLst/>
          </a:prstGeom>
          <a:noFill/>
          <a:ln w="9525">
            <a:noFill/>
            <a:miter lim="800000"/>
            <a:headEnd/>
            <a:tailEnd/>
          </a:ln>
        </p:spPr>
        <p:txBody>
          <a:bodyPr>
            <a:spAutoFit/>
          </a:bodyPr>
          <a:lstStyle/>
          <a:p>
            <a:pPr algn="ctr">
              <a:buFont typeface="Wingdings" pitchFamily="2" charset="2"/>
              <a:buNone/>
            </a:pPr>
            <a:r>
              <a:rPr lang="en-GB" sz="3333" i="1" dirty="0">
                <a:sym typeface="Symbol" pitchFamily="18" charset="2"/>
              </a:rPr>
              <a:t>b</a:t>
            </a:r>
            <a:r>
              <a:rPr lang="en-GB" sz="3333" dirty="0">
                <a:sym typeface="Symbol" pitchFamily="18" charset="2"/>
              </a:rPr>
              <a:t></a:t>
            </a:r>
            <a:r>
              <a:rPr lang="en-GB" sz="3333" i="1" dirty="0">
                <a:sym typeface="Symbol" pitchFamily="18" charset="2"/>
              </a:rPr>
              <a:t> d, c</a:t>
            </a:r>
            <a:r>
              <a:rPr lang="en-GB" sz="3333" dirty="0">
                <a:sym typeface="Symbol" pitchFamily="18" charset="2"/>
              </a:rPr>
              <a:t></a:t>
            </a:r>
            <a:r>
              <a:rPr lang="en-GB" sz="3333" i="1" dirty="0">
                <a:sym typeface="Symbol" pitchFamily="18" charset="2"/>
              </a:rPr>
              <a:t> d </a:t>
            </a:r>
            <a:r>
              <a:rPr lang="en-GB" sz="3333" dirty="0">
                <a:sym typeface="Symbol" pitchFamily="18" charset="2"/>
              </a:rPr>
              <a:t>and</a:t>
            </a:r>
            <a:r>
              <a:rPr lang="en-GB" sz="3333" i="1" dirty="0">
                <a:sym typeface="Symbol" pitchFamily="18" charset="2"/>
              </a:rPr>
              <a:t> b || c </a:t>
            </a:r>
          </a:p>
        </p:txBody>
      </p:sp>
      <p:sp>
        <p:nvSpPr>
          <p:cNvPr id="4102" name="Text Box 5"/>
          <p:cNvSpPr txBox="1">
            <a:spLocks noChangeArrowheads="1"/>
          </p:cNvSpPr>
          <p:nvPr/>
        </p:nvSpPr>
        <p:spPr bwMode="auto">
          <a:xfrm>
            <a:off x="4140729" y="2984500"/>
            <a:ext cx="785793" cy="784830"/>
          </a:xfrm>
          <a:prstGeom prst="rect">
            <a:avLst/>
          </a:prstGeom>
          <a:noFill/>
          <a:ln w="9525">
            <a:noFill/>
            <a:miter lim="800000"/>
            <a:headEnd/>
            <a:tailEnd/>
          </a:ln>
        </p:spPr>
        <p:txBody>
          <a:bodyPr wrap="none">
            <a:spAutoFit/>
          </a:bodyPr>
          <a:lstStyle/>
          <a:p>
            <a:pPr>
              <a:buFont typeface="Wingdings" pitchFamily="2" charset="2"/>
              <a:buNone/>
            </a:pPr>
            <a:r>
              <a:rPr lang="en-GB" sz="4500">
                <a:sym typeface="Symbol" pitchFamily="18" charset="2"/>
              </a:rPr>
              <a:t></a:t>
            </a:r>
            <a:endParaRPr lang="en-GB" sz="4500"/>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00" y="1717374"/>
            <a:ext cx="2159000" cy="1468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88763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030989" y="181511"/>
            <a:ext cx="7136698" cy="654068"/>
          </a:xfrm>
        </p:spPr>
        <p:txBody>
          <a:bodyPr>
            <a:normAutofit/>
          </a:bodyPr>
          <a:lstStyle/>
          <a:p>
            <a:pPr>
              <a:defRPr/>
            </a:pPr>
            <a:r>
              <a:rPr lang="en-US" dirty="0">
                <a:latin typeface="Arial" charset="0"/>
                <a:ea typeface="ＭＳ Ｐゴシック" charset="0"/>
                <a:cs typeface="ＭＳ Ｐゴシック" charset="0"/>
              </a:rPr>
              <a:t>Process </a:t>
            </a:r>
            <a:r>
              <a:rPr lang="en-US" dirty="0" smtClean="0">
                <a:latin typeface="Arial" charset="0"/>
                <a:ea typeface="ＭＳ Ｐゴシック" charset="0"/>
                <a:cs typeface="ＭＳ Ｐゴシック" charset="0"/>
              </a:rPr>
              <a:t>Model Discovery – Exercise</a:t>
            </a:r>
            <a:endParaRPr lang="et-EE" dirty="0">
              <a:latin typeface="Arial" charset="0"/>
              <a:ea typeface="ＭＳ Ｐゴシック" charset="0"/>
              <a:cs typeface="ＭＳ Ｐゴシック" charset="0"/>
            </a:endParaRPr>
          </a:p>
        </p:txBody>
      </p:sp>
      <p:graphicFrame>
        <p:nvGraphicFramePr>
          <p:cNvPr id="6" name="Content Placeholder 5"/>
          <p:cNvGraphicFramePr>
            <a:graphicFrameLocks noGrp="1"/>
          </p:cNvGraphicFramePr>
          <p:nvPr>
            <p:ph idx="1"/>
            <p:extLst/>
          </p:nvPr>
        </p:nvGraphicFramePr>
        <p:xfrm>
          <a:off x="843664" y="906717"/>
          <a:ext cx="7501201" cy="4186046"/>
        </p:xfrm>
        <a:graphic>
          <a:graphicData uri="http://schemas.openxmlformats.org/drawingml/2006/table">
            <a:tbl>
              <a:tblPr/>
              <a:tblGrid>
                <a:gridCol w="357200">
                  <a:extLst>
                    <a:ext uri="{9D8B030D-6E8A-4147-A177-3AD203B41FA5}">
                      <a16:colId xmlns:a16="http://schemas.microsoft.com/office/drawing/2014/main" val="20000"/>
                    </a:ext>
                  </a:extLst>
                </a:gridCol>
                <a:gridCol w="1012066">
                  <a:extLst>
                    <a:ext uri="{9D8B030D-6E8A-4147-A177-3AD203B41FA5}">
                      <a16:colId xmlns:a16="http://schemas.microsoft.com/office/drawing/2014/main" val="20001"/>
                    </a:ext>
                  </a:extLst>
                </a:gridCol>
                <a:gridCol w="773934">
                  <a:extLst>
                    <a:ext uri="{9D8B030D-6E8A-4147-A177-3AD203B41FA5}">
                      <a16:colId xmlns:a16="http://schemas.microsoft.com/office/drawing/2014/main" val="20002"/>
                    </a:ext>
                  </a:extLst>
                </a:gridCol>
                <a:gridCol w="1488333">
                  <a:extLst>
                    <a:ext uri="{9D8B030D-6E8A-4147-A177-3AD203B41FA5}">
                      <a16:colId xmlns:a16="http://schemas.microsoft.com/office/drawing/2014/main" val="20003"/>
                    </a:ext>
                  </a:extLst>
                </a:gridCol>
                <a:gridCol w="357200">
                  <a:extLst>
                    <a:ext uri="{9D8B030D-6E8A-4147-A177-3AD203B41FA5}">
                      <a16:colId xmlns:a16="http://schemas.microsoft.com/office/drawing/2014/main" val="20004"/>
                    </a:ext>
                  </a:extLst>
                </a:gridCol>
                <a:gridCol w="1250201">
                  <a:extLst>
                    <a:ext uri="{9D8B030D-6E8A-4147-A177-3AD203B41FA5}">
                      <a16:colId xmlns:a16="http://schemas.microsoft.com/office/drawing/2014/main" val="20005"/>
                    </a:ext>
                  </a:extLst>
                </a:gridCol>
                <a:gridCol w="773933">
                  <a:extLst>
                    <a:ext uri="{9D8B030D-6E8A-4147-A177-3AD203B41FA5}">
                      <a16:colId xmlns:a16="http://schemas.microsoft.com/office/drawing/2014/main" val="20006"/>
                    </a:ext>
                  </a:extLst>
                </a:gridCol>
                <a:gridCol w="1488334">
                  <a:extLst>
                    <a:ext uri="{9D8B030D-6E8A-4147-A177-3AD203B41FA5}">
                      <a16:colId xmlns:a16="http://schemas.microsoft.com/office/drawing/2014/main" val="20007"/>
                    </a:ext>
                  </a:extLst>
                </a:gridCol>
              </a:tblGrid>
              <a:tr h="41278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dirty="0">
                          <a:ln>
                            <a:noFill/>
                          </a:ln>
                          <a:solidFill>
                            <a:srgbClr val="000000"/>
                          </a:solidFill>
                          <a:effectLst/>
                          <a:latin typeface="Calibri" charset="0"/>
                          <a:ea typeface="ＭＳ Ｐゴシック" charset="0"/>
                          <a:cs typeface="ＭＳ Ｐゴシック" charset="0"/>
                        </a:rPr>
                        <a:t>Case ID</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dirty="0">
                          <a:ln>
                            <a:noFill/>
                          </a:ln>
                          <a:solidFill>
                            <a:srgbClr val="000000"/>
                          </a:solidFill>
                          <a:effectLst/>
                          <a:latin typeface="Calibri" charset="0"/>
                          <a:ea typeface="ＭＳ Ｐゴシック" charset="0"/>
                          <a:cs typeface="ＭＳ Ｐゴシック" charset="0"/>
                        </a:rPr>
                        <a:t> Task Name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a:ln>
                            <a:noFill/>
                          </a:ln>
                          <a:solidFill>
                            <a:srgbClr val="000000"/>
                          </a:solidFill>
                          <a:effectLst/>
                          <a:latin typeface="Calibri" charset="0"/>
                          <a:ea typeface="ＭＳ Ｐゴシック" charset="0"/>
                          <a:cs typeface="ＭＳ Ｐゴシック" charset="0"/>
                        </a:rPr>
                        <a:t> Originator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dirty="0">
                          <a:ln>
                            <a:noFill/>
                          </a:ln>
                          <a:solidFill>
                            <a:srgbClr val="000000"/>
                          </a:solidFill>
                          <a:effectLst/>
                          <a:latin typeface="Calibri" charset="0"/>
                          <a:ea typeface="ＭＳ Ｐゴシック" charset="0"/>
                          <a:cs typeface="ＭＳ Ｐゴシック" charset="0"/>
                        </a:rPr>
                        <a:t> Timestamp</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dirty="0" err="1">
                          <a:ln>
                            <a:noFill/>
                          </a:ln>
                          <a:solidFill>
                            <a:srgbClr val="000000"/>
                          </a:solidFill>
                          <a:effectLst/>
                          <a:latin typeface="Calibri" charset="0"/>
                          <a:ea typeface="ＭＳ Ｐゴシック" charset="0"/>
                          <a:cs typeface="ＭＳ Ｐゴシック" charset="0"/>
                        </a:rPr>
                        <a:t>Case</a:t>
                      </a:r>
                      <a:r>
                        <a:rPr kumimoji="0" lang="et-EE" sz="1300" b="1" i="0" u="none" strike="noStrike" cap="none" normalizeH="0" baseline="0" dirty="0">
                          <a:ln>
                            <a:noFill/>
                          </a:ln>
                          <a:solidFill>
                            <a:srgbClr val="000000"/>
                          </a:solidFill>
                          <a:effectLst/>
                          <a:latin typeface="Calibri" charset="0"/>
                          <a:ea typeface="ＭＳ Ｐゴシック" charset="0"/>
                          <a:cs typeface="ＭＳ Ｐゴシック" charset="0"/>
                        </a:rPr>
                        <a:t> ID</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a:ln>
                            <a:noFill/>
                          </a:ln>
                          <a:solidFill>
                            <a:srgbClr val="000000"/>
                          </a:solidFill>
                          <a:effectLst/>
                          <a:latin typeface="Calibri" charset="0"/>
                          <a:ea typeface="ＭＳ Ｐゴシック" charset="0"/>
                          <a:cs typeface="ＭＳ Ｐゴシック" charset="0"/>
                        </a:rPr>
                        <a:t> Task Name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a:ln>
                            <a:noFill/>
                          </a:ln>
                          <a:solidFill>
                            <a:srgbClr val="000000"/>
                          </a:solidFill>
                          <a:effectLst/>
                          <a:latin typeface="Calibri" charset="0"/>
                          <a:ea typeface="ＭＳ Ｐゴシック" charset="0"/>
                          <a:cs typeface="ＭＳ Ｐゴシック" charset="0"/>
                        </a:rPr>
                        <a:t> Originator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1" i="0" u="none" strike="noStrike" cap="none" normalizeH="0" baseline="0">
                          <a:ln>
                            <a:noFill/>
                          </a:ln>
                          <a:solidFill>
                            <a:srgbClr val="000000"/>
                          </a:solidFill>
                          <a:effectLst/>
                          <a:latin typeface="Calibri" charset="0"/>
                          <a:ea typeface="ＭＳ Ｐゴシック" charset="0"/>
                          <a:cs typeface="ＭＳ Ｐゴシック" charset="0"/>
                        </a:rPr>
                        <a:t> Timestamp</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3604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1</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File Fine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Anne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20-07-2004 14:00:00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Reminder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John</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21-08-2004 10:00:00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604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2</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File Fine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Anne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20-07-2004 15:00:00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2</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Process Payment</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22-08-2004 09:05:00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604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1</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Send Bill</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20-07-2004 15:05:00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2</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Close case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22-08-2004 09:06:00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3604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2</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Send Bill</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20-07-2004 15:07:00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4</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Reminder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John</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22-08-2004 15:10:00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3604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File Fine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Anne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21-07-2004 10:00:00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4</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Reminder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Mary</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22-08-2004 17:10:00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3604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Send Bill</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21-07-2004 14:00:00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4</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Process Payment</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29-08-2004 14:01:00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33604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4</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File Fine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Anne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22-07-2004 11:00:00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4</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Close Case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29-08-2004 17:30:00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33604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4</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Send Bill</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22-07-2004 11:10:00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Reminder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John</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21-09-2004 10:00:00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41278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1</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Process Payment</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24-07-2004 15:05:00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Reminder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John</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21-10-2004 10:00:00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33604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1</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Close Case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24-07-2004 15:06:00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Process Payment</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25-10-2004 14:00:00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33604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2</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Reminder</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Mary</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20-08-2004 10:00:00</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3</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Close Case</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a:ln>
                            <a:noFill/>
                          </a:ln>
                          <a:solidFill>
                            <a:srgbClr val="000000"/>
                          </a:solidFill>
                          <a:effectLst/>
                          <a:latin typeface="Calibri" charset="0"/>
                          <a:ea typeface="ＭＳ Ｐゴシック" charset="0"/>
                          <a:cs typeface="ＭＳ Ｐゴシック" charset="0"/>
                        </a:rPr>
                        <a:t> system</a:t>
                      </a:r>
                    </a:p>
                  </a:txBody>
                  <a:tcPr marL="6350" marR="6350" marT="6351"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t-EE" sz="1300" b="0" i="0" u="none" strike="noStrike" cap="none" normalizeH="0" baseline="0" dirty="0">
                          <a:ln>
                            <a:noFill/>
                          </a:ln>
                          <a:solidFill>
                            <a:srgbClr val="000000"/>
                          </a:solidFill>
                          <a:effectLst/>
                          <a:latin typeface="Calibri" charset="0"/>
                          <a:ea typeface="ＭＳ Ｐゴシック" charset="0"/>
                          <a:cs typeface="ＭＳ Ｐゴシック" charset="0"/>
                        </a:rPr>
                        <a:t> 25-10-2004 14:01:00</a:t>
                      </a:r>
                    </a:p>
                  </a:txBody>
                  <a:tcPr marL="6350" marR="6350" marT="6351"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0"/>
          </p:nvPr>
        </p:nvSpPr>
        <p:spPr/>
        <p:txBody>
          <a:bodyPr/>
          <a:lstStyle/>
          <a:p>
            <a:pPr>
              <a:defRPr/>
            </a:pPr>
            <a:fld id="{3DFD3469-3257-3F45-848F-EEB3CB1FC11A}" type="slidenum">
              <a:rPr lang="en-US" smtClean="0"/>
              <a:pPr>
                <a:defRPr/>
              </a:pPr>
              <a:t>42</a:t>
            </a:fld>
            <a:endParaRPr lang="en-US"/>
          </a:p>
        </p:txBody>
      </p:sp>
    </p:spTree>
    <p:extLst>
      <p:ext uri="{BB962C8B-B14F-4D97-AF65-F5344CB8AC3E}">
        <p14:creationId xmlns:p14="http://schemas.microsoft.com/office/powerpoint/2010/main" val="4996979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285875" y="209019"/>
            <a:ext cx="6572250" cy="1104636"/>
          </a:xfrm>
        </p:spPr>
        <p:txBody>
          <a:bodyPr/>
          <a:lstStyle/>
          <a:p>
            <a:pPr eaLnBrk="1" hangingPunct="1">
              <a:buFont typeface="Times New Roman" charset="0"/>
              <a:buNone/>
              <a:defRPr/>
            </a:pPr>
            <a:r>
              <a:rPr lang="en-GB" dirty="0" smtClean="0">
                <a:latin typeface="Calibri" charset="0"/>
                <a:cs typeface="ＭＳ Ｐゴシック" charset="0"/>
              </a:rPr>
              <a:t>Limitations of alpha miner</a:t>
            </a:r>
            <a:endParaRPr lang="en-GB" dirty="0">
              <a:latin typeface="Calibri" charset="0"/>
              <a:cs typeface="ＭＳ Ｐゴシック" charset="0"/>
            </a:endParaRPr>
          </a:p>
        </p:txBody>
      </p:sp>
      <p:sp>
        <p:nvSpPr>
          <p:cNvPr id="60418" name="Rectangle 1"/>
          <p:cNvSpPr>
            <a:spLocks noChangeArrowheads="1"/>
          </p:cNvSpPr>
          <p:nvPr/>
        </p:nvSpPr>
        <p:spPr bwMode="auto">
          <a:xfrm>
            <a:off x="1233001" y="1363441"/>
            <a:ext cx="3935014" cy="80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191" tIns="38095" rIns="76191" bIns="38095">
            <a:spAutoFit/>
          </a:bodyPr>
          <a:lstStyle/>
          <a:p>
            <a:pPr>
              <a:spcBef>
                <a:spcPct val="50000"/>
              </a:spcBef>
            </a:pPr>
            <a:r>
              <a:rPr lang="nl-NL" altLang="en-US" sz="1361" dirty="0">
                <a:latin typeface="Verdana" panose="020B0604030504040204" pitchFamily="34" charset="0"/>
              </a:rPr>
              <a:t>Completeness</a:t>
            </a:r>
          </a:p>
          <a:p>
            <a:pPr>
              <a:spcBef>
                <a:spcPct val="50000"/>
              </a:spcBef>
            </a:pPr>
            <a:r>
              <a:rPr lang="nl-NL" altLang="en-US" sz="1361" dirty="0">
                <a:latin typeface="Verdana" panose="020B0604030504040204" pitchFamily="34" charset="0"/>
              </a:rPr>
              <a:t>All possible traces of the process (model) need to be in the log</a:t>
            </a:r>
            <a:endParaRPr lang="nl-NL" altLang="en-US" sz="1361" dirty="0">
              <a:solidFill>
                <a:srgbClr val="FF0066"/>
              </a:solidFill>
              <a:latin typeface="Verdana" panose="020B0604030504040204" pitchFamily="34" charset="0"/>
            </a:endParaRPr>
          </a:p>
        </p:txBody>
      </p:sp>
      <p:pic>
        <p:nvPicPr>
          <p:cNvPr id="60419" name="Picture 2"/>
          <p:cNvPicPr>
            <a:picLocks noChangeAspect="1"/>
          </p:cNvPicPr>
          <p:nvPr/>
        </p:nvPicPr>
        <p:blipFill>
          <a:blip r:embed="rId3">
            <a:extLst>
              <a:ext uri="{28A0092B-C50C-407E-A947-70E740481C1C}">
                <a14:useLocalDpi xmlns:a14="http://schemas.microsoft.com/office/drawing/2010/main" val="0"/>
              </a:ext>
            </a:extLst>
          </a:blip>
          <a:srcRect t="5618"/>
          <a:stretch>
            <a:fillRect/>
          </a:stretch>
        </p:blipFill>
        <p:spPr bwMode="auto">
          <a:xfrm>
            <a:off x="5397604" y="2417246"/>
            <a:ext cx="1936648" cy="177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07373" y="4234893"/>
            <a:ext cx="1926878" cy="148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p:cNvSpPr>
            <a:spLocks noChangeArrowheads="1"/>
          </p:cNvSpPr>
          <p:nvPr/>
        </p:nvSpPr>
        <p:spPr bwMode="auto">
          <a:xfrm>
            <a:off x="1233001" y="4252752"/>
            <a:ext cx="3600000" cy="80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191" tIns="38095" rIns="76191" bIns="38095">
            <a:spAutoFit/>
          </a:bodyPr>
          <a:lstStyle/>
          <a:p>
            <a:pPr>
              <a:spcBef>
                <a:spcPct val="50000"/>
              </a:spcBef>
            </a:pPr>
            <a:r>
              <a:rPr lang="nl-NL" altLang="en-US" sz="1361" dirty="0">
                <a:latin typeface="Verdana" panose="020B0604030504040204" pitchFamily="34" charset="0"/>
              </a:rPr>
              <a:t>Short loops</a:t>
            </a:r>
            <a:endParaRPr lang="en-US" altLang="en-US" sz="1361" dirty="0">
              <a:latin typeface="Verdana" panose="020B0604030504040204" pitchFamily="34" charset="0"/>
            </a:endParaRPr>
          </a:p>
          <a:p>
            <a:pPr>
              <a:spcBef>
                <a:spcPct val="50000"/>
              </a:spcBef>
            </a:pPr>
            <a:r>
              <a:rPr lang="nl-NL" altLang="en-US" sz="1361" dirty="0">
                <a:solidFill>
                  <a:srgbClr val="FF0066"/>
                </a:solidFill>
                <a:latin typeface="Verdana" panose="020B0604030504040204" pitchFamily="34" charset="0"/>
              </a:rPr>
              <a:t>c&gt;b</a:t>
            </a:r>
            <a:r>
              <a:rPr lang="nl-NL" altLang="en-US" sz="1361" dirty="0">
                <a:latin typeface="Verdana" panose="020B0604030504040204" pitchFamily="34" charset="0"/>
              </a:rPr>
              <a:t> and </a:t>
            </a:r>
            <a:r>
              <a:rPr lang="nl-NL" altLang="en-US" sz="1361" dirty="0">
                <a:solidFill>
                  <a:srgbClr val="FF0066"/>
                </a:solidFill>
                <a:latin typeface="Verdana" panose="020B0604030504040204" pitchFamily="34" charset="0"/>
              </a:rPr>
              <a:t>b&gt;c</a:t>
            </a:r>
            <a:r>
              <a:rPr lang="nl-NL" altLang="en-US" sz="1361" dirty="0">
                <a:latin typeface="Verdana" panose="020B0604030504040204" pitchFamily="34" charset="0"/>
              </a:rPr>
              <a:t> implies </a:t>
            </a:r>
            <a:r>
              <a:rPr lang="nl-NL" altLang="en-US" sz="1361" dirty="0">
                <a:solidFill>
                  <a:srgbClr val="FF0066"/>
                </a:solidFill>
                <a:latin typeface="Verdana" panose="020B0604030504040204" pitchFamily="34" charset="0"/>
              </a:rPr>
              <a:t>c||b</a:t>
            </a:r>
            <a:r>
              <a:rPr lang="nl-NL" altLang="en-US" sz="1361" dirty="0">
                <a:latin typeface="Verdana" panose="020B0604030504040204" pitchFamily="34" charset="0"/>
              </a:rPr>
              <a:t> and </a:t>
            </a:r>
            <a:r>
              <a:rPr lang="nl-NL" altLang="en-US" sz="1361" dirty="0">
                <a:solidFill>
                  <a:srgbClr val="FF0066"/>
                </a:solidFill>
                <a:latin typeface="Verdana" panose="020B0604030504040204" pitchFamily="34" charset="0"/>
              </a:rPr>
              <a:t>b||c</a:t>
            </a:r>
            <a:r>
              <a:rPr lang="nl-NL" altLang="en-US" sz="1361" dirty="0">
                <a:latin typeface="Verdana" panose="020B0604030504040204" pitchFamily="34" charset="0"/>
              </a:rPr>
              <a:t> instead of c</a:t>
            </a:r>
            <a:r>
              <a:rPr lang="en-US" altLang="en-US" sz="1361" dirty="0">
                <a:latin typeface="Verdana" panose="020B0604030504040204" pitchFamily="34" charset="0"/>
                <a:sym typeface="Symbol" panose="05050102010706020507" pitchFamily="18" charset="2"/>
              </a:rPr>
              <a:t></a:t>
            </a:r>
            <a:r>
              <a:rPr lang="nl-NL" altLang="en-US" sz="1361" dirty="0">
                <a:latin typeface="Verdana" panose="020B0604030504040204" pitchFamily="34" charset="0"/>
                <a:sym typeface="Symbol" panose="05050102010706020507" pitchFamily="18" charset="2"/>
              </a:rPr>
              <a:t>b and b</a:t>
            </a:r>
            <a:r>
              <a:rPr lang="en-US" altLang="en-US" sz="1361" dirty="0">
                <a:latin typeface="Verdana" panose="020B0604030504040204" pitchFamily="34" charset="0"/>
                <a:sym typeface="Symbol" panose="05050102010706020507" pitchFamily="18" charset="2"/>
              </a:rPr>
              <a:t></a:t>
            </a:r>
            <a:r>
              <a:rPr lang="nl-NL" altLang="en-US" sz="1361" dirty="0">
                <a:latin typeface="Verdana" panose="020B0604030504040204" pitchFamily="34" charset="0"/>
                <a:sym typeface="Symbol" panose="05050102010706020507" pitchFamily="18" charset="2"/>
              </a:rPr>
              <a:t>c</a:t>
            </a:r>
            <a:endParaRPr lang="en-US" altLang="en-US" sz="1361" dirty="0">
              <a:latin typeface="Verdana" panose="020B060403050404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7373" y="1056285"/>
            <a:ext cx="1926878" cy="1339453"/>
          </a:xfrm>
          <a:prstGeom prst="rect">
            <a:avLst/>
          </a:prstGeom>
        </p:spPr>
      </p:pic>
      <p:sp>
        <p:nvSpPr>
          <p:cNvPr id="11" name="Rectangle 1"/>
          <p:cNvSpPr>
            <a:spLocks noChangeArrowheads="1"/>
          </p:cNvSpPr>
          <p:nvPr/>
        </p:nvSpPr>
        <p:spPr bwMode="auto">
          <a:xfrm>
            <a:off x="1268015" y="2874237"/>
            <a:ext cx="3991986" cy="6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191" tIns="38095" rIns="76191" bIns="38095">
            <a:spAutoFit/>
          </a:bodyPr>
          <a:lstStyle/>
          <a:p>
            <a:pPr>
              <a:spcBef>
                <a:spcPct val="50000"/>
              </a:spcBef>
            </a:pPr>
            <a:r>
              <a:rPr lang="nl-NL" altLang="en-US" sz="1361" dirty="0">
                <a:latin typeface="Verdana" panose="020B0604030504040204" pitchFamily="34" charset="0"/>
              </a:rPr>
              <a:t>Self-loops</a:t>
            </a:r>
            <a:endParaRPr lang="nl-NL" altLang="en-US" sz="1361" dirty="0">
              <a:solidFill>
                <a:srgbClr val="FF0066"/>
              </a:solidFill>
              <a:latin typeface="Verdana" panose="020B0604030504040204" pitchFamily="34" charset="0"/>
            </a:endParaRPr>
          </a:p>
          <a:p>
            <a:pPr>
              <a:spcBef>
                <a:spcPct val="50000"/>
              </a:spcBef>
            </a:pPr>
            <a:r>
              <a:rPr lang="nl-NL" altLang="en-US" sz="1361" dirty="0">
                <a:solidFill>
                  <a:srgbClr val="FF0066"/>
                </a:solidFill>
                <a:latin typeface="Verdana" panose="020B0604030504040204" pitchFamily="34" charset="0"/>
              </a:rPr>
              <a:t>b&gt;b</a:t>
            </a:r>
            <a:r>
              <a:rPr lang="nl-NL" altLang="en-US" sz="1361" dirty="0">
                <a:latin typeface="Verdana" panose="020B0604030504040204" pitchFamily="34" charset="0"/>
              </a:rPr>
              <a:t> and </a:t>
            </a:r>
            <a:r>
              <a:rPr lang="nl-NL" altLang="en-US" sz="1361" dirty="0">
                <a:solidFill>
                  <a:srgbClr val="FF0066"/>
                </a:solidFill>
                <a:latin typeface="Verdana" panose="020B0604030504040204" pitchFamily="34" charset="0"/>
              </a:rPr>
              <a:t>not b&gt;b</a:t>
            </a:r>
            <a:r>
              <a:rPr lang="nl-NL" altLang="en-US" sz="1361" dirty="0">
                <a:latin typeface="Verdana" panose="020B0604030504040204" pitchFamily="34" charset="0"/>
              </a:rPr>
              <a:t> implies b</a:t>
            </a:r>
            <a:r>
              <a:rPr lang="en-US" altLang="en-US" sz="1361" dirty="0">
                <a:latin typeface="Verdana" panose="020B0604030504040204" pitchFamily="34" charset="0"/>
                <a:sym typeface="Symbol" panose="05050102010706020507" pitchFamily="18" charset="2"/>
              </a:rPr>
              <a:t></a:t>
            </a:r>
            <a:r>
              <a:rPr lang="nl-NL" altLang="en-US" sz="1361" dirty="0">
                <a:latin typeface="Verdana" panose="020B0604030504040204" pitchFamily="34" charset="0"/>
                <a:sym typeface="Symbol" panose="05050102010706020507" pitchFamily="18" charset="2"/>
              </a:rPr>
              <a:t>b</a:t>
            </a:r>
            <a:r>
              <a:rPr lang="nl-NL" altLang="en-US" sz="1361" dirty="0">
                <a:latin typeface="Verdana" panose="020B0604030504040204" pitchFamily="34" charset="0"/>
              </a:rPr>
              <a:t> (impossible!)</a:t>
            </a:r>
            <a:endParaRPr lang="en-US" altLang="en-US" sz="1361" dirty="0">
              <a:latin typeface="Verdana" panose="020B0604030504040204" pitchFamily="34" charset="0"/>
            </a:endParaRPr>
          </a:p>
        </p:txBody>
      </p:sp>
    </p:spTree>
    <p:extLst>
      <p:ext uri="{BB962C8B-B14F-4D97-AF65-F5344CB8AC3E}">
        <p14:creationId xmlns:p14="http://schemas.microsoft.com/office/powerpoint/2010/main" val="185673969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10283" y="344701"/>
            <a:ext cx="6855600" cy="952800"/>
          </a:xfrm>
        </p:spPr>
        <p:txBody>
          <a:bodyPr/>
          <a:lstStyle/>
          <a:p>
            <a:pPr>
              <a:buFont typeface="Times New Roman" charset="0"/>
              <a:buNone/>
              <a:defRPr/>
            </a:pPr>
            <a:r>
              <a:rPr lang="en-US" dirty="0">
                <a:latin typeface="Calibri" charset="0"/>
                <a:cs typeface="ＭＳ Ｐゴシック" charset="0"/>
              </a:rPr>
              <a:t>Heuristic Miner</a:t>
            </a:r>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001" y="1297501"/>
            <a:ext cx="6896400" cy="116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082" y="2827734"/>
            <a:ext cx="5169876" cy="221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52500" y="3565922"/>
            <a:ext cx="1785938" cy="707886"/>
          </a:xfrm>
          <a:prstGeom prst="rect">
            <a:avLst/>
          </a:prstGeom>
          <a:noFill/>
        </p:spPr>
        <p:txBody>
          <a:bodyPr wrap="square" rtlCol="0">
            <a:spAutoFit/>
          </a:bodyPr>
          <a:lstStyle/>
          <a:p>
            <a:pPr algn="ctr"/>
            <a:r>
              <a:rPr lang="en-AU" sz="2000" b="1" dirty="0"/>
              <a:t>Process Map</a:t>
            </a:r>
            <a:endParaRPr lang="en-GB" sz="2000" b="1" dirty="0"/>
          </a:p>
        </p:txBody>
      </p:sp>
      <p:sp>
        <p:nvSpPr>
          <p:cNvPr id="4" name="Right Arrow 3"/>
          <p:cNvSpPr/>
          <p:nvPr/>
        </p:nvSpPr>
        <p:spPr>
          <a:xfrm>
            <a:off x="1012032" y="3811418"/>
            <a:ext cx="1815703" cy="488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p>
        </p:txBody>
      </p:sp>
    </p:spTree>
    <p:extLst>
      <p:ext uri="{BB962C8B-B14F-4D97-AF65-F5344CB8AC3E}">
        <p14:creationId xmlns:p14="http://schemas.microsoft.com/office/powerpoint/2010/main" val="14929699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797418" y="195318"/>
            <a:ext cx="6855600" cy="952800"/>
          </a:xfrm>
        </p:spPr>
        <p:txBody>
          <a:bodyPr/>
          <a:lstStyle/>
          <a:p>
            <a:pPr>
              <a:buFont typeface="Times New Roman" charset="0"/>
              <a:buNone/>
              <a:defRPr/>
            </a:pPr>
            <a:r>
              <a:rPr lang="en-US" dirty="0">
                <a:latin typeface="Calibri" charset="0"/>
                <a:cs typeface="ＭＳ Ｐゴシック" charset="0"/>
              </a:rPr>
              <a:t>Heuristic Miner</a:t>
            </a: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001" y="2137501"/>
            <a:ext cx="6841200" cy="150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2472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146001" y="156947"/>
            <a:ext cx="6855600" cy="952800"/>
          </a:xfrm>
        </p:spPr>
        <p:txBody>
          <a:bodyPr/>
          <a:lstStyle/>
          <a:p>
            <a:pPr>
              <a:buFont typeface="Times New Roman" charset="0"/>
              <a:buNone/>
              <a:defRPr/>
            </a:pPr>
            <a:r>
              <a:rPr lang="en-US">
                <a:latin typeface="Calibri" charset="0"/>
                <a:cs typeface="ＭＳ Ｐゴシック" charset="0"/>
              </a:rPr>
              <a:t>Heuristic Miner</a:t>
            </a:r>
          </a:p>
        </p:txBody>
      </p:sp>
      <p:pic>
        <p:nvPicPr>
          <p:cNvPr id="675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001" y="843347"/>
            <a:ext cx="4860000" cy="208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601" y="3070547"/>
            <a:ext cx="6416400" cy="201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75666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116236" y="257057"/>
            <a:ext cx="6855600" cy="952800"/>
          </a:xfrm>
        </p:spPr>
        <p:txBody>
          <a:bodyPr/>
          <a:lstStyle/>
          <a:p>
            <a:pPr>
              <a:buFont typeface="Times New Roman" charset="0"/>
              <a:buNone/>
              <a:defRPr/>
            </a:pPr>
            <a:r>
              <a:rPr lang="en-US">
                <a:latin typeface="Calibri" charset="0"/>
                <a:cs typeface="ＭＳ Ｐゴシック" charset="0"/>
              </a:rPr>
              <a:t>Heuristic Miner</a:t>
            </a:r>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001" y="1297501"/>
            <a:ext cx="6896400" cy="116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200" y="2383271"/>
            <a:ext cx="4688400" cy="27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1pPr>
            <a:lvl2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2pPr>
            <a:lvl3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3pPr>
            <a:lvl4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4pPr>
            <a:lvl5pPr eaLnBrk="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5pPr>
            <a:lvl6pPr marL="1900752"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6pPr>
            <a:lvl7pPr marL="2246343"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7pPr>
            <a:lvl8pPr marL="2591935"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8pPr>
            <a:lvl9pPr marL="2937526" indent="-172796" defTabSz="339591" eaLnBrk="0" fontAlgn="base" hangingPunct="0">
              <a:lnSpc>
                <a:spcPct val="93000"/>
              </a:lnSpc>
              <a:spcBef>
                <a:spcPct val="0"/>
              </a:spcBef>
              <a:spcAft>
                <a:spcPct val="0"/>
              </a:spcAft>
              <a:buClr>
                <a:srgbClr val="000000"/>
              </a:buClr>
              <a:buSzPct val="100000"/>
              <a:buFont typeface="Times New Roman" panose="02020603050405020304" pitchFamily="18" charset="0"/>
              <a:tabLst>
                <a:tab pos="547186" algn="l"/>
                <a:tab pos="1094372" algn="l"/>
                <a:tab pos="1641559" algn="l"/>
              </a:tabLst>
              <a:defRPr sz="1814">
                <a:solidFill>
                  <a:schemeClr val="tx1"/>
                </a:solidFill>
                <a:latin typeface="Arial" panose="020B0604020202020204" pitchFamily="34" charset="0"/>
                <a:ea typeface="ＭＳ Ｐゴシック" panose="020B0600070205080204" pitchFamily="34" charset="-128"/>
              </a:defRPr>
            </a:lvl9pPr>
          </a:lstStyle>
          <a:p>
            <a:pPr eaLnBrk="1"/>
            <a:fld id="{FC925A0A-C672-4B03-B477-CFABE7E008B0}" type="slidenum">
              <a:rPr lang="en-US" altLang="en-US" sz="1512">
                <a:solidFill>
                  <a:srgbClr val="000000"/>
                </a:solidFill>
                <a:latin typeface="Times New Roman" panose="02020603050405020304" pitchFamily="18" charset="0"/>
              </a:rPr>
              <a:pPr eaLnBrk="1"/>
              <a:t>47</a:t>
            </a:fld>
            <a:endParaRPr lang="en-US" altLang="en-US" sz="1512">
              <a:solidFill>
                <a:srgbClr val="000000"/>
              </a:solidFill>
              <a:latin typeface="Times New Roman" panose="02020603050405020304" pitchFamily="18" charset="0"/>
            </a:endParaRPr>
          </a:p>
        </p:txBody>
      </p:sp>
      <p:sp>
        <p:nvSpPr>
          <p:cNvPr id="3" name="TextBox 2"/>
          <p:cNvSpPr txBox="1"/>
          <p:nvPr/>
        </p:nvSpPr>
        <p:spPr>
          <a:xfrm>
            <a:off x="5965633" y="3252335"/>
            <a:ext cx="2035968" cy="1323439"/>
          </a:xfrm>
          <a:prstGeom prst="rect">
            <a:avLst/>
          </a:prstGeom>
          <a:noFill/>
        </p:spPr>
        <p:txBody>
          <a:bodyPr wrap="square" rtlCol="0">
            <a:spAutoFit/>
          </a:bodyPr>
          <a:lstStyle/>
          <a:p>
            <a:pPr algn="ctr"/>
            <a:r>
              <a:rPr lang="en-AU" sz="2000" b="1" dirty="0"/>
              <a:t>What’s the corresponding process model?</a:t>
            </a:r>
            <a:endParaRPr lang="en-GB" sz="2000" b="1" dirty="0"/>
          </a:p>
        </p:txBody>
      </p:sp>
    </p:spTree>
    <p:extLst>
      <p:ext uri="{BB962C8B-B14F-4D97-AF65-F5344CB8AC3E}">
        <p14:creationId xmlns:p14="http://schemas.microsoft.com/office/powerpoint/2010/main" val="10037839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altLang="en-US" smtClean="0">
                <a:ea typeface="ＭＳ Ｐゴシック" panose="020B0600070205080204" pitchFamily="34" charset="-128"/>
              </a:rPr>
              <a:t>Automated Process Discovery</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173326693"/>
              </p:ext>
            </p:extLst>
          </p:nvPr>
        </p:nvGraphicFramePr>
        <p:xfrm>
          <a:off x="1031607" y="1530987"/>
          <a:ext cx="7020780" cy="3966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lvl1pPr eaLnBrk="0" hangingPunct="0">
              <a:defRPr sz="2000">
                <a:solidFill>
                  <a:schemeClr val="tx1"/>
                </a:solidFill>
                <a:latin typeface="Times New Roman" panose="02020603050405020304" pitchFamily="18" charset="0"/>
                <a:ea typeface="ＭＳ Ｐゴシック" panose="020B0600070205080204" pitchFamily="34" charset="-128"/>
              </a:defRPr>
            </a:lvl1pPr>
            <a:lvl2pPr marL="619100" indent="-238115" eaLnBrk="0" hangingPunct="0">
              <a:defRPr sz="2000">
                <a:solidFill>
                  <a:schemeClr val="tx1"/>
                </a:solidFill>
                <a:latin typeface="Times New Roman" panose="02020603050405020304" pitchFamily="18" charset="0"/>
                <a:ea typeface="ＭＳ Ｐゴシック" panose="020B0600070205080204" pitchFamily="34" charset="-128"/>
              </a:defRPr>
            </a:lvl2pPr>
            <a:lvl3pPr marL="952462" indent="-190492" eaLnBrk="0" hangingPunct="0">
              <a:defRPr sz="2000">
                <a:solidFill>
                  <a:schemeClr val="tx1"/>
                </a:solidFill>
                <a:latin typeface="Times New Roman" panose="02020603050405020304" pitchFamily="18" charset="0"/>
                <a:ea typeface="ＭＳ Ｐゴシック" panose="020B0600070205080204" pitchFamily="34" charset="-128"/>
              </a:defRPr>
            </a:lvl3pPr>
            <a:lvl4pPr marL="1333447" indent="-190492" eaLnBrk="0" hangingPunct="0">
              <a:defRPr sz="2000">
                <a:solidFill>
                  <a:schemeClr val="tx1"/>
                </a:solidFill>
                <a:latin typeface="Times New Roman" panose="02020603050405020304" pitchFamily="18" charset="0"/>
                <a:ea typeface="ＭＳ Ｐゴシック" panose="020B0600070205080204" pitchFamily="34" charset="-128"/>
              </a:defRPr>
            </a:lvl4pPr>
            <a:lvl5pPr marL="1714431" indent="-190492" eaLnBrk="0" hangingPunct="0">
              <a:defRPr sz="2000">
                <a:solidFill>
                  <a:schemeClr val="tx1"/>
                </a:solidFill>
                <a:latin typeface="Times New Roman" panose="02020603050405020304" pitchFamily="18" charset="0"/>
                <a:ea typeface="ＭＳ Ｐゴシック" panose="020B0600070205080204" pitchFamily="34" charset="-128"/>
              </a:defRPr>
            </a:lvl5pPr>
            <a:lvl6pPr marL="2095416" indent="-190492"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476401" indent="-190492"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2857386" indent="-190492"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238370" indent="-190492"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fld id="{91C649EE-B764-47CC-BCD0-1F70A63A007C}" type="slidenum">
              <a:rPr lang="en-GB" altLang="en-US" sz="1167">
                <a:solidFill>
                  <a:srgbClr val="203F8C"/>
                </a:solidFill>
              </a:rPr>
              <a:pPr eaLnBrk="1" hangingPunct="1"/>
              <a:t>48</a:t>
            </a:fld>
            <a:endParaRPr lang="en-GB" altLang="en-US" sz="1167">
              <a:solidFill>
                <a:srgbClr val="203F8C"/>
              </a:solidFill>
            </a:endParaRPr>
          </a:p>
        </p:txBody>
      </p:sp>
    </p:spTree>
    <p:extLst>
      <p:ext uri="{BB962C8B-B14F-4D97-AF65-F5344CB8AC3E}">
        <p14:creationId xmlns:p14="http://schemas.microsoft.com/office/powerpoint/2010/main" val="3588272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757580" y="219481"/>
            <a:ext cx="6477000" cy="952500"/>
          </a:xfrm>
        </p:spPr>
        <p:txBody>
          <a:bodyPr>
            <a:normAutofit/>
          </a:bodyPr>
          <a:lstStyle/>
          <a:p>
            <a:r>
              <a:rPr lang="en-US" altLang="en-US" dirty="0" smtClean="0">
                <a:ea typeface="ＭＳ Ｐゴシック" panose="020B0600070205080204" pitchFamily="34" charset="-128"/>
              </a:rPr>
              <a:t>Accuracy of Automated Process Discovery</a:t>
            </a:r>
          </a:p>
        </p:txBody>
      </p:sp>
      <p:sp>
        <p:nvSpPr>
          <p:cNvPr id="4" name="Slide Number Placeholder 3"/>
          <p:cNvSpPr>
            <a:spLocks noGrp="1"/>
          </p:cNvSpPr>
          <p:nvPr>
            <p:ph type="sldNum" sz="quarter" idx="12"/>
          </p:nvPr>
        </p:nvSpPr>
        <p:spPr/>
        <p:txBody>
          <a:bodyPr/>
          <a:lstStyle>
            <a:lvl1pPr eaLnBrk="0" hangingPunct="0">
              <a:defRPr sz="2000">
                <a:solidFill>
                  <a:schemeClr val="tx1"/>
                </a:solidFill>
                <a:latin typeface="Times New Roman" panose="02020603050405020304" pitchFamily="18" charset="0"/>
                <a:ea typeface="ＭＳ Ｐゴシック" panose="020B0600070205080204" pitchFamily="34" charset="-128"/>
              </a:defRPr>
            </a:lvl1pPr>
            <a:lvl2pPr marL="619100" indent="-238115" eaLnBrk="0" hangingPunct="0">
              <a:defRPr sz="2000">
                <a:solidFill>
                  <a:schemeClr val="tx1"/>
                </a:solidFill>
                <a:latin typeface="Times New Roman" panose="02020603050405020304" pitchFamily="18" charset="0"/>
                <a:ea typeface="ＭＳ Ｐゴシック" panose="020B0600070205080204" pitchFamily="34" charset="-128"/>
              </a:defRPr>
            </a:lvl2pPr>
            <a:lvl3pPr marL="952462" indent="-190492" eaLnBrk="0" hangingPunct="0">
              <a:defRPr sz="2000">
                <a:solidFill>
                  <a:schemeClr val="tx1"/>
                </a:solidFill>
                <a:latin typeface="Times New Roman" panose="02020603050405020304" pitchFamily="18" charset="0"/>
                <a:ea typeface="ＭＳ Ｐゴシック" panose="020B0600070205080204" pitchFamily="34" charset="-128"/>
              </a:defRPr>
            </a:lvl3pPr>
            <a:lvl4pPr marL="1333447" indent="-190492" eaLnBrk="0" hangingPunct="0">
              <a:defRPr sz="2000">
                <a:solidFill>
                  <a:schemeClr val="tx1"/>
                </a:solidFill>
                <a:latin typeface="Times New Roman" panose="02020603050405020304" pitchFamily="18" charset="0"/>
                <a:ea typeface="ＭＳ Ｐゴシック" panose="020B0600070205080204" pitchFamily="34" charset="-128"/>
              </a:defRPr>
            </a:lvl4pPr>
            <a:lvl5pPr marL="1714431" indent="-190492" eaLnBrk="0" hangingPunct="0">
              <a:defRPr sz="2000">
                <a:solidFill>
                  <a:schemeClr val="tx1"/>
                </a:solidFill>
                <a:latin typeface="Times New Roman" panose="02020603050405020304" pitchFamily="18" charset="0"/>
                <a:ea typeface="ＭＳ Ｐゴシック" panose="020B0600070205080204" pitchFamily="34" charset="-128"/>
              </a:defRPr>
            </a:lvl5pPr>
            <a:lvl6pPr marL="2095416" indent="-190492"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476401" indent="-190492"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2857386" indent="-190492"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238370" indent="-190492"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fld id="{1766FB00-7C0A-4EEE-8126-D036F84F8ADE}" type="slidenum">
              <a:rPr lang="en-GB" altLang="en-US" sz="1167">
                <a:solidFill>
                  <a:srgbClr val="203F8C"/>
                </a:solidFill>
              </a:rPr>
              <a:pPr eaLnBrk="1" hangingPunct="1"/>
              <a:t>49</a:t>
            </a:fld>
            <a:endParaRPr lang="en-GB" altLang="en-US" sz="1167">
              <a:solidFill>
                <a:srgbClr val="203F8C"/>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19551149"/>
              </p:ext>
            </p:extLst>
          </p:nvPr>
        </p:nvGraphicFramePr>
        <p:xfrm>
          <a:off x="1333500" y="1948780"/>
          <a:ext cx="64770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ine Callout 2 2"/>
          <p:cNvSpPr>
            <a:spLocks/>
          </p:cNvSpPr>
          <p:nvPr/>
        </p:nvSpPr>
        <p:spPr bwMode="auto">
          <a:xfrm>
            <a:off x="6491553" y="3217334"/>
            <a:ext cx="1140354" cy="660136"/>
          </a:xfrm>
          <a:prstGeom prst="borderCallout2">
            <a:avLst>
              <a:gd name="adj1" fmla="val 18750"/>
              <a:gd name="adj2" fmla="val -8333"/>
              <a:gd name="adj3" fmla="val 18750"/>
              <a:gd name="adj4" fmla="val -16667"/>
              <a:gd name="adj5" fmla="val 135176"/>
              <a:gd name="adj6" fmla="val -70699"/>
            </a:avLst>
          </a:prstGeom>
          <a:solidFill>
            <a:srgbClr val="FF0000"/>
          </a:solidFill>
          <a:ln w="9525">
            <a:solidFill>
              <a:srgbClr val="0097FF"/>
            </a:solidFill>
            <a:miter lim="800000"/>
            <a:headEnd/>
            <a:tailEnd/>
          </a:ln>
          <a:effectLst>
            <a:outerShdw blurRad="40000" dist="23000" dir="5400000" rotWithShape="0">
              <a:srgbClr val="808080">
                <a:alpha val="34999"/>
              </a:srgbClr>
            </a:outerShdw>
          </a:effectLst>
        </p:spPr>
        <p:txBody>
          <a:bodyPr anchor="ctr"/>
          <a:lstStyle/>
          <a:p>
            <a:pPr algn="ctr">
              <a:defRPr/>
            </a:pPr>
            <a:r>
              <a:rPr lang="en-US" sz="1400" dirty="0"/>
              <a:t>Lack of fitness</a:t>
            </a:r>
          </a:p>
        </p:txBody>
      </p:sp>
      <p:sp>
        <p:nvSpPr>
          <p:cNvPr id="6" name="Line Callout 1 5"/>
          <p:cNvSpPr>
            <a:spLocks/>
          </p:cNvSpPr>
          <p:nvPr/>
        </p:nvSpPr>
        <p:spPr bwMode="auto">
          <a:xfrm>
            <a:off x="1512095" y="2854854"/>
            <a:ext cx="1140354" cy="840053"/>
          </a:xfrm>
          <a:prstGeom prst="borderCallout1">
            <a:avLst>
              <a:gd name="adj1" fmla="val 47801"/>
              <a:gd name="adj2" fmla="val 99838"/>
              <a:gd name="adj3" fmla="val 133324"/>
              <a:gd name="adj4" fmla="val 129931"/>
            </a:avLst>
          </a:prstGeom>
          <a:solidFill>
            <a:srgbClr val="FF0000"/>
          </a:solidFill>
          <a:ln w="9525">
            <a:solidFill>
              <a:srgbClr val="0097FF"/>
            </a:solidFill>
            <a:miter lim="800000"/>
            <a:headEnd/>
            <a:tailEnd/>
          </a:ln>
          <a:effectLst>
            <a:outerShdw blurRad="40000" dist="23000" dir="5400000" rotWithShape="0">
              <a:srgbClr val="808080">
                <a:alpha val="34999"/>
              </a:srgbClr>
            </a:outerShdw>
          </a:effectLst>
        </p:spPr>
        <p:txBody>
          <a:bodyPr anchor="ctr"/>
          <a:lstStyle/>
          <a:p>
            <a:pPr algn="ctr">
              <a:defRPr/>
            </a:pPr>
            <a:r>
              <a:rPr lang="en-US" sz="1400" dirty="0"/>
              <a:t>Lack of precision</a:t>
            </a:r>
          </a:p>
        </p:txBody>
      </p:sp>
      <p:sp>
        <p:nvSpPr>
          <p:cNvPr id="8" name="Line Callout 1 7"/>
          <p:cNvSpPr>
            <a:spLocks/>
          </p:cNvSpPr>
          <p:nvPr/>
        </p:nvSpPr>
        <p:spPr bwMode="auto">
          <a:xfrm>
            <a:off x="6311636" y="1657615"/>
            <a:ext cx="1500188" cy="837406"/>
          </a:xfrm>
          <a:prstGeom prst="borderCallout1">
            <a:avLst>
              <a:gd name="adj1" fmla="val 45722"/>
              <a:gd name="adj2" fmla="val -1782"/>
              <a:gd name="adj3" fmla="val 137398"/>
              <a:gd name="adj4" fmla="val -84190"/>
            </a:avLst>
          </a:prstGeom>
          <a:solidFill>
            <a:srgbClr val="FF0000"/>
          </a:solidFill>
          <a:ln w="9525">
            <a:solidFill>
              <a:srgbClr val="0097FF"/>
            </a:solidFill>
            <a:miter lim="800000"/>
            <a:headEnd/>
            <a:tailEnd/>
          </a:ln>
          <a:effectLst>
            <a:outerShdw blurRad="40000" dist="23000" dir="5400000" rotWithShape="0">
              <a:srgbClr val="808080">
                <a:alpha val="34999"/>
              </a:srgbClr>
            </a:outerShdw>
          </a:effectLst>
        </p:spPr>
        <p:txBody>
          <a:bodyPr anchor="ctr"/>
          <a:lstStyle/>
          <a:p>
            <a:pPr algn="ctr">
              <a:defRPr/>
            </a:pPr>
            <a:r>
              <a:rPr lang="en-US" sz="1400" dirty="0"/>
              <a:t>Lack of generalization</a:t>
            </a:r>
          </a:p>
        </p:txBody>
      </p:sp>
    </p:spTree>
    <p:extLst>
      <p:ext uri="{BB962C8B-B14F-4D97-AF65-F5344CB8AC3E}">
        <p14:creationId xmlns:p14="http://schemas.microsoft.com/office/powerpoint/2010/main" val="263810492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31422831"/>
              </p:ext>
            </p:extLst>
          </p:nvPr>
        </p:nvGraphicFramePr>
        <p:xfrm>
          <a:off x="1526599" y="938618"/>
          <a:ext cx="5969727" cy="3968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Types of process dashboards</a:t>
            </a:r>
            <a:endParaRPr lang="en-US" dirty="0"/>
          </a:p>
        </p:txBody>
      </p:sp>
    </p:spTree>
    <p:extLst>
      <p:ext uri="{BB962C8B-B14F-4D97-AF65-F5344CB8AC3E}">
        <p14:creationId xmlns:p14="http://schemas.microsoft.com/office/powerpoint/2010/main" val="15762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Process Discovery Algorithms:</a:t>
            </a:r>
            <a:br>
              <a:rPr lang="en-US" dirty="0" smtClean="0"/>
            </a:br>
            <a:r>
              <a:rPr lang="en-US" dirty="0" smtClean="0"/>
              <a:t>The Two Worlds</a:t>
            </a:r>
            <a:endParaRPr lang="en-US" dirty="0"/>
          </a:p>
        </p:txBody>
      </p:sp>
      <p:graphicFrame>
        <p:nvGraphicFramePr>
          <p:cNvPr id="6" name="Content Placeholder 5"/>
          <p:cNvGraphicFramePr>
            <a:graphicFrameLocks noGrp="1"/>
          </p:cNvGraphicFramePr>
          <p:nvPr>
            <p:ph idx="1"/>
            <p:extLst/>
          </p:nvPr>
        </p:nvGraphicFramePr>
        <p:xfrm>
          <a:off x="1143000" y="1357313"/>
          <a:ext cx="6858000" cy="3324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4632007" y="1181365"/>
            <a:ext cx="3600400" cy="367638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1"/>
            <a:endParaRPr lang="en-US" sz="1500" dirty="0"/>
          </a:p>
        </p:txBody>
      </p:sp>
    </p:spTree>
    <p:extLst>
      <p:ext uri="{BB962C8B-B14F-4D97-AF65-F5344CB8AC3E}">
        <p14:creationId xmlns:p14="http://schemas.microsoft.com/office/powerpoint/2010/main" val="4902129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Model discovered with Heuristics Miner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16" y="2257433"/>
            <a:ext cx="7247569" cy="1546587"/>
          </a:xfrm>
          <a:prstGeom prst="rect">
            <a:avLst/>
          </a:prstGeom>
        </p:spPr>
      </p:pic>
    </p:spTree>
    <p:extLst>
      <p:ext uri="{BB962C8B-B14F-4D97-AF65-F5344CB8AC3E}">
        <p14:creationId xmlns:p14="http://schemas.microsoft.com/office/powerpoint/2010/main" val="24424141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Model discovered with </a:t>
            </a:r>
            <a:br>
              <a:rPr lang="en-US" dirty="0" smtClean="0"/>
            </a:br>
            <a:r>
              <a:rPr lang="en-US" dirty="0" smtClean="0"/>
              <a:t>Inductive Miner</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sz="3667" dirty="0"/>
          </a:p>
          <a:p>
            <a:r>
              <a:rPr lang="en-US" dirty="0" smtClean="0"/>
              <a:t>Structured by construction</a:t>
            </a:r>
          </a:p>
          <a:p>
            <a:r>
              <a:rPr lang="en-US" dirty="0" smtClean="0"/>
              <a:t>Based on process tree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055" y="1414861"/>
            <a:ext cx="6968254" cy="2880953"/>
          </a:xfrm>
          <a:prstGeom prst="rect">
            <a:avLst/>
          </a:prstGeom>
        </p:spPr>
      </p:pic>
    </p:spTree>
    <p:extLst>
      <p:ext uri="{BB962C8B-B14F-4D97-AF65-F5344CB8AC3E}">
        <p14:creationId xmlns:p14="http://schemas.microsoft.com/office/powerpoint/2010/main" val="4461398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Process Discovery Algorithms:</a:t>
            </a:r>
            <a:br>
              <a:rPr lang="en-US" dirty="0" smtClean="0"/>
            </a:br>
            <a:r>
              <a:rPr lang="en-US" dirty="0" smtClean="0"/>
              <a:t>The Two Worlds</a:t>
            </a:r>
            <a:endParaRPr lang="en-US" dirty="0"/>
          </a:p>
        </p:txBody>
      </p:sp>
      <p:graphicFrame>
        <p:nvGraphicFramePr>
          <p:cNvPr id="6" name="Content Placeholder 5"/>
          <p:cNvGraphicFramePr>
            <a:graphicFrameLocks noGrp="1"/>
          </p:cNvGraphicFramePr>
          <p:nvPr>
            <p:ph idx="1"/>
            <p:extLst/>
          </p:nvPr>
        </p:nvGraphicFramePr>
        <p:xfrm>
          <a:off x="1143000" y="1357313"/>
          <a:ext cx="6858000" cy="3324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26473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Model discovered with </a:t>
            </a:r>
            <a:br>
              <a:rPr lang="en-US" dirty="0" smtClean="0"/>
            </a:br>
            <a:r>
              <a:rPr lang="en-US" dirty="0" smtClean="0"/>
              <a:t>Structured Miner</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sz="3667"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435" y="2261558"/>
            <a:ext cx="7261130" cy="1515999"/>
          </a:xfrm>
          <a:prstGeom prst="rect">
            <a:avLst/>
          </a:prstGeom>
        </p:spPr>
      </p:pic>
    </p:spTree>
    <p:extLst>
      <p:ext uri="{BB962C8B-B14F-4D97-AF65-F5344CB8AC3E}">
        <p14:creationId xmlns:p14="http://schemas.microsoft.com/office/powerpoint/2010/main" val="31294243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Process Discovery Algorithms</a:t>
            </a:r>
            <a:endParaRPr lang="en-US" dirty="0"/>
          </a:p>
        </p:txBody>
      </p:sp>
      <p:sp>
        <p:nvSpPr>
          <p:cNvPr id="3" name="Content Placeholder 2"/>
          <p:cNvSpPr>
            <a:spLocks noGrp="1"/>
          </p:cNvSpPr>
          <p:nvPr>
            <p:ph idx="1"/>
          </p:nvPr>
        </p:nvSpPr>
        <p:spPr/>
        <p:txBody>
          <a:bodyPr/>
          <a:lstStyle/>
          <a:p>
            <a:endParaRPr lang="en-US"/>
          </a:p>
        </p:txBody>
      </p:sp>
      <p:graphicFrame>
        <p:nvGraphicFramePr>
          <p:cNvPr id="9" name="Content Placeholder 5"/>
          <p:cNvGraphicFramePr>
            <a:graphicFrameLocks/>
          </p:cNvGraphicFramePr>
          <p:nvPr>
            <p:extLst>
              <p:ext uri="{D42A27DB-BD31-4B8C-83A1-F6EECF244321}">
                <p14:modId xmlns:p14="http://schemas.microsoft.com/office/powerpoint/2010/main" val="3145119461"/>
              </p:ext>
            </p:extLst>
          </p:nvPr>
        </p:nvGraphicFramePr>
        <p:xfrm>
          <a:off x="2854007" y="1357313"/>
          <a:ext cx="3435987" cy="3331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69974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8350"/>
            <a:ext cx="7541888" cy="1104636"/>
          </a:xfrm>
        </p:spPr>
        <p:txBody>
          <a:bodyPr>
            <a:normAutofit fontScale="90000"/>
          </a:bodyPr>
          <a:lstStyle/>
          <a:p>
            <a:pPr>
              <a:defRPr/>
            </a:pPr>
            <a:r>
              <a:rPr lang="en-US" sz="3333" dirty="0"/>
              <a:t>Automated Process </a:t>
            </a:r>
            <a:r>
              <a:rPr lang="en-US" sz="3333" dirty="0" smtClean="0"/>
              <a:t>Discovery</a:t>
            </a:r>
            <a:r>
              <a:rPr lang="en-US" sz="3333" dirty="0"/>
              <a:t/>
            </a:r>
            <a:br>
              <a:rPr lang="en-US" sz="3333" dirty="0"/>
            </a:br>
            <a:r>
              <a:rPr lang="en-US" sz="3000" dirty="0"/>
              <a:t>Structured Miner + </a:t>
            </a:r>
            <a:r>
              <a:rPr lang="en-US" sz="3000" dirty="0" err="1"/>
              <a:t>Subprocess</a:t>
            </a:r>
            <a:r>
              <a:rPr lang="en-US" sz="3000" dirty="0"/>
              <a:t> Identification</a:t>
            </a:r>
          </a:p>
        </p:txBody>
      </p:sp>
      <p:sp>
        <p:nvSpPr>
          <p:cNvPr id="2" name="Content Placeholder 1"/>
          <p:cNvSpPr>
            <a:spLocks noGrp="1"/>
          </p:cNvSpPr>
          <p:nvPr>
            <p:ph idx="1"/>
          </p:nvPr>
        </p:nvSpPr>
        <p:spPr/>
        <p:txBody>
          <a:bodyPr/>
          <a:lstStyle/>
          <a:p>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357" y="1041533"/>
            <a:ext cx="8075167" cy="4500985"/>
          </a:xfrm>
          <a:prstGeom prst="rect">
            <a:avLst/>
          </a:prstGeom>
        </p:spPr>
      </p:pic>
      <p:sp>
        <p:nvSpPr>
          <p:cNvPr id="3" name="TextBox 2"/>
          <p:cNvSpPr txBox="1"/>
          <p:nvPr/>
        </p:nvSpPr>
        <p:spPr>
          <a:xfrm>
            <a:off x="6874566" y="5380936"/>
            <a:ext cx="1524000" cy="323165"/>
          </a:xfrm>
          <a:prstGeom prst="rect">
            <a:avLst/>
          </a:prstGeom>
          <a:noFill/>
        </p:spPr>
        <p:txBody>
          <a:bodyPr wrap="square" rtlCol="0">
            <a:spAutoFit/>
          </a:bodyPr>
          <a:lstStyle/>
          <a:p>
            <a:r>
              <a:rPr lang="en-US" sz="1500" dirty="0"/>
              <a:t>Apromore.org </a:t>
            </a:r>
          </a:p>
        </p:txBody>
      </p:sp>
    </p:spTree>
    <p:extLst>
      <p:ext uri="{BB962C8B-B14F-4D97-AF65-F5344CB8AC3E}">
        <p14:creationId xmlns:p14="http://schemas.microsoft.com/office/powerpoint/2010/main" val="1775716437"/>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smtClean="0"/>
              <a:t>Contents</a:t>
            </a:r>
          </a:p>
          <a:p>
            <a:pPr marL="342900" indent="-342900">
              <a:buFont typeface="+mj-lt"/>
              <a:buAutoNum type="arabicPeriod"/>
            </a:pPr>
            <a:r>
              <a:rPr lang="en-US" sz="1400" dirty="0" smtClean="0">
                <a:solidFill>
                  <a:schemeClr val="bg1">
                    <a:lumMod val="50000"/>
                  </a:schemeClr>
                </a:solidFill>
              </a:rPr>
              <a:t>Performance Dashboards</a:t>
            </a:r>
          </a:p>
          <a:p>
            <a:pPr marL="342900" indent="-342900">
              <a:buFont typeface="+mj-lt"/>
              <a:buAutoNum type="arabicPeriod"/>
            </a:pPr>
            <a:r>
              <a:rPr lang="en-US" sz="1400" dirty="0" smtClean="0">
                <a:solidFill>
                  <a:schemeClr val="bg1">
                    <a:lumMod val="50000"/>
                  </a:schemeClr>
                </a:solidFill>
              </a:rPr>
              <a:t>Introduction to Process Mining</a:t>
            </a:r>
          </a:p>
          <a:p>
            <a:pPr marL="342900" indent="-342900">
              <a:buFont typeface="+mj-lt"/>
              <a:buAutoNum type="arabicPeriod"/>
            </a:pPr>
            <a:r>
              <a:rPr lang="en-US" sz="1400" dirty="0" smtClean="0">
                <a:solidFill>
                  <a:schemeClr val="bg1">
                    <a:lumMod val="50000"/>
                  </a:schemeClr>
                </a:solidFill>
              </a:rPr>
              <a:t>Automated Process Discovery</a:t>
            </a:r>
          </a:p>
          <a:p>
            <a:pPr marL="342900" indent="-342900">
              <a:buFont typeface="+mj-lt"/>
              <a:buAutoNum type="arabicPeriod"/>
            </a:pPr>
            <a:r>
              <a:rPr lang="en-US" sz="1400" dirty="0" smtClean="0"/>
              <a:t>Process Performance Mining</a:t>
            </a:r>
          </a:p>
          <a:p>
            <a:pPr marL="342900" indent="-342900">
              <a:buFont typeface="+mj-lt"/>
              <a:buAutoNum type="arabicPeriod"/>
            </a:pPr>
            <a:r>
              <a:rPr lang="en-US" sz="1400" dirty="0" smtClean="0">
                <a:solidFill>
                  <a:schemeClr val="bg1">
                    <a:lumMod val="50000"/>
                  </a:schemeClr>
                </a:solidFill>
              </a:rPr>
              <a:t>Conformance Checking</a:t>
            </a:r>
          </a:p>
          <a:p>
            <a:pPr marL="342900" indent="-342900">
              <a:buFont typeface="+mj-lt"/>
              <a:buAutoNum type="arabicPeriod"/>
            </a:pPr>
            <a:r>
              <a:rPr lang="en-US" sz="1400" dirty="0" smtClean="0">
                <a:solidFill>
                  <a:schemeClr val="bg1">
                    <a:lumMod val="50000"/>
                  </a:schemeClr>
                </a:solidFill>
              </a:rPr>
              <a:t>Variants Analysis</a:t>
            </a:r>
          </a:p>
          <a:p>
            <a:pPr marL="342900" indent="-342900">
              <a:buFont typeface="+mj-lt"/>
              <a:buAutoNum type="arabicPeriod"/>
            </a:pPr>
            <a:r>
              <a:rPr lang="en-US" sz="1400" dirty="0" smtClean="0">
                <a:solidFill>
                  <a:schemeClr val="bg1">
                    <a:lumMod val="50000"/>
                  </a:schemeClr>
                </a:solidFill>
              </a:rPr>
              <a:t>Process Mining in Practice</a:t>
            </a:r>
          </a:p>
          <a:p>
            <a:pPr marL="342900" indent="-342900">
              <a:buFont typeface="+mj-lt"/>
              <a:buAutoNum type="arabicPeriod"/>
            </a:pPr>
            <a:r>
              <a:rPr lang="en-US" sz="1400" dirty="0" smtClean="0">
                <a:solidFill>
                  <a:schemeClr val="bg1">
                    <a:lumMod val="50000"/>
                  </a:schemeClr>
                </a:solidFill>
              </a:rPr>
              <a:t>Recap</a:t>
            </a:r>
            <a:endParaRPr lang="de-DE" sz="1400" dirty="0">
              <a:solidFill>
                <a:schemeClr val="bg1">
                  <a:lumMod val="50000"/>
                </a:schemeClr>
              </a:solidFill>
            </a:endParaRPr>
          </a:p>
        </p:txBody>
      </p:sp>
      <p:sp>
        <p:nvSpPr>
          <p:cNvPr id="3" name="Foliennummernplatzhalter 2"/>
          <p:cNvSpPr>
            <a:spLocks noGrp="1"/>
          </p:cNvSpPr>
          <p:nvPr>
            <p:ph type="sldNum" sz="quarter" idx="12"/>
          </p:nvPr>
        </p:nvSpPr>
        <p:spPr/>
        <p:txBody>
          <a:bodyPr/>
          <a:lstStyle/>
          <a:p>
            <a:r>
              <a:rPr lang="de-AT" smtClean="0"/>
              <a:t>SEITE </a:t>
            </a:r>
            <a:fld id="{BE3DC40E-DBBE-4E2D-9EEC-FBF0DA0E9179}" type="slidenum">
              <a:rPr lang="de-AT" smtClean="0"/>
              <a:t>57</a:t>
            </a:fld>
            <a:endParaRPr lang="de-AT" dirty="0"/>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smtClean="0">
                <a:latin typeface="Arial" panose="020B0604020202020204" pitchFamily="34" charset="0"/>
                <a:cs typeface="Arial" panose="020B0604020202020204" pitchFamily="34" charset="0"/>
              </a:rPr>
              <a:t>Chapter 11: </a:t>
            </a:r>
            <a:r>
              <a:rPr lang="de-AT" dirty="0" err="1" smtClean="0">
                <a:latin typeface="Arial" panose="020B0604020202020204" pitchFamily="34" charset="0"/>
                <a:cs typeface="Arial" panose="020B0604020202020204" pitchFamily="34" charset="0"/>
              </a:rPr>
              <a:t>Process</a:t>
            </a:r>
            <a:r>
              <a:rPr lang="de-AT" dirty="0" smtClean="0">
                <a:latin typeface="Arial" panose="020B0604020202020204" pitchFamily="34" charset="0"/>
                <a:cs typeface="Arial" panose="020B0604020202020204" pitchFamily="34" charset="0"/>
              </a:rPr>
              <a:t> Monitoring</a:t>
            </a:r>
            <a:endParaRPr lang="de-AT" dirty="0">
              <a:latin typeface="Arial" panose="020B0604020202020204" pitchFamily="34" charset="0"/>
              <a:cs typeface="Arial" panose="020B0604020202020204" pitchFamily="34" charset="0"/>
            </a:endParaRPr>
          </a:p>
        </p:txBody>
      </p:sp>
      <p:sp>
        <p:nvSpPr>
          <p:cNvPr id="10" name="Rechteck 9"/>
          <p:cNvSpPr/>
          <p:nvPr/>
        </p:nvSpPr>
        <p:spPr>
          <a:xfrm>
            <a:off x="7496730" y="0"/>
            <a:ext cx="1726292" cy="1202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502582401"/>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018" y="1344612"/>
            <a:ext cx="7893879" cy="4308501"/>
          </a:xfrm>
        </p:spPr>
        <p:txBody>
          <a:bodyPr>
            <a:normAutofit fontScale="92500"/>
          </a:bodyPr>
          <a:lstStyle/>
          <a:p>
            <a:r>
              <a:rPr lang="en-AU" dirty="0" smtClean="0"/>
              <a:t>Dotted charts</a:t>
            </a:r>
          </a:p>
          <a:p>
            <a:pPr lvl="1"/>
            <a:r>
              <a:rPr lang="en-AU" dirty="0" smtClean="0"/>
              <a:t>One line per trace, each line contains points, one point per event</a:t>
            </a:r>
          </a:p>
          <a:p>
            <a:pPr lvl="1"/>
            <a:r>
              <a:rPr lang="en-AU" dirty="0" smtClean="0"/>
              <a:t>Each event type is mapped to a colour</a:t>
            </a:r>
          </a:p>
          <a:p>
            <a:pPr lvl="1"/>
            <a:r>
              <a:rPr lang="en-AU" dirty="0" smtClean="0"/>
              <a:t>Position of the point denotes its occurrence time (in a relative scale)</a:t>
            </a:r>
          </a:p>
          <a:p>
            <a:pPr lvl="1"/>
            <a:r>
              <a:rPr lang="en-AU" dirty="0" smtClean="0"/>
              <a:t>Birds-eye view of the timing of different events (e.g. activity end times), but does not allow one to see the “processing” times of activities</a:t>
            </a:r>
          </a:p>
          <a:p>
            <a:r>
              <a:rPr lang="en-AU" dirty="0" smtClean="0"/>
              <a:t>Timeline diagrams</a:t>
            </a:r>
          </a:p>
          <a:p>
            <a:pPr lvl="1"/>
            <a:r>
              <a:rPr lang="en-AU" dirty="0" smtClean="0"/>
              <a:t>One line per trace, each line contains segments capturing the start and end of tasks</a:t>
            </a:r>
          </a:p>
          <a:p>
            <a:pPr lvl="1"/>
            <a:r>
              <a:rPr lang="en-AU" dirty="0" smtClean="0"/>
              <a:t>Captures process time (unlike dotted charts)</a:t>
            </a:r>
          </a:p>
          <a:p>
            <a:pPr lvl="1"/>
            <a:r>
              <a:rPr lang="en-AU" dirty="0" smtClean="0"/>
              <a:t>Not scalable for large event logs – good to show “representative” traces</a:t>
            </a:r>
          </a:p>
          <a:p>
            <a:r>
              <a:rPr lang="en-AU" dirty="0" smtClean="0"/>
              <a:t>Performance-enhanced process maps</a:t>
            </a:r>
          </a:p>
          <a:p>
            <a:pPr lvl="1"/>
            <a:r>
              <a:rPr lang="en-AU" dirty="0" smtClean="0"/>
              <a:t>Process maps where nodes are colour-coded with respect to a performance measure. </a:t>
            </a:r>
            <a:r>
              <a:rPr lang="en-AU" dirty="0"/>
              <a:t>T</a:t>
            </a:r>
            <a:r>
              <a:rPr lang="en-AU" dirty="0" smtClean="0"/>
              <a:t>ypically edge colour denotes waiting time, node colour denotes processing time.</a:t>
            </a:r>
          </a:p>
          <a:p>
            <a:pPr lvl="1"/>
            <a:r>
              <a:rPr lang="en-AU" dirty="0" smtClean="0"/>
              <a:t>Nodes may represent activities (default option)</a:t>
            </a:r>
          </a:p>
          <a:p>
            <a:pPr lvl="1"/>
            <a:r>
              <a:rPr lang="en-AU" dirty="0"/>
              <a:t>B</a:t>
            </a:r>
            <a:r>
              <a:rPr lang="en-AU" dirty="0" smtClean="0"/>
              <a:t>ut they may represent resources and then arcs denote hands-offs between resources</a:t>
            </a:r>
          </a:p>
          <a:p>
            <a:endParaRPr lang="en-GB" dirty="0"/>
          </a:p>
        </p:txBody>
      </p:sp>
      <p:sp>
        <p:nvSpPr>
          <p:cNvPr id="3" name="Title 2"/>
          <p:cNvSpPr>
            <a:spLocks noGrp="1"/>
          </p:cNvSpPr>
          <p:nvPr>
            <p:ph type="title"/>
          </p:nvPr>
        </p:nvSpPr>
        <p:spPr/>
        <p:txBody>
          <a:bodyPr/>
          <a:lstStyle/>
          <a:p>
            <a:r>
              <a:rPr lang="en-AU" dirty="0" smtClean="0"/>
              <a:t>Visual Process Performance Mining Techniques</a:t>
            </a:r>
            <a:endParaRPr lang="en-GB" dirty="0"/>
          </a:p>
        </p:txBody>
      </p:sp>
    </p:spTree>
    <p:extLst>
      <p:ext uri="{BB962C8B-B14F-4D97-AF65-F5344CB8AC3E}">
        <p14:creationId xmlns:p14="http://schemas.microsoft.com/office/powerpoint/2010/main" val="630194310"/>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r>
              <a:rPr lang="de-AT" smtClean="0"/>
              <a:t>Slide </a:t>
            </a:r>
            <a:fld id="{BE3DC40E-DBBE-4E2D-9EEC-FBF0DA0E9179}" type="slidenum">
              <a:rPr lang="de-AT" smtClean="0"/>
              <a:pPr/>
              <a:t>59</a:t>
            </a:fld>
            <a:endParaRPr lang="de-AT" dirty="0"/>
          </a:p>
        </p:txBody>
      </p:sp>
      <p:sp>
        <p:nvSpPr>
          <p:cNvPr id="5" name="Title 4"/>
          <p:cNvSpPr>
            <a:spLocks noGrp="1"/>
          </p:cNvSpPr>
          <p:nvPr>
            <p:ph type="title"/>
          </p:nvPr>
        </p:nvSpPr>
        <p:spPr/>
        <p:txBody>
          <a:bodyPr/>
          <a:lstStyle/>
          <a:p>
            <a:r>
              <a:rPr lang="en-AU" dirty="0" smtClean="0"/>
              <a:t>Dotted chart</a:t>
            </a:r>
            <a:endParaRPr lang="en-GB" dirty="0"/>
          </a:p>
        </p:txBody>
      </p:sp>
      <p:graphicFrame>
        <p:nvGraphicFramePr>
          <p:cNvPr id="7" name="Object 6"/>
          <p:cNvGraphicFramePr>
            <a:graphicFrameLocks noChangeAspect="1"/>
          </p:cNvGraphicFramePr>
          <p:nvPr>
            <p:extLst>
              <p:ext uri="{D42A27DB-BD31-4B8C-83A1-F6EECF244321}">
                <p14:modId xmlns:p14="http://schemas.microsoft.com/office/powerpoint/2010/main" val="1777754901"/>
              </p:ext>
            </p:extLst>
          </p:nvPr>
        </p:nvGraphicFramePr>
        <p:xfrm>
          <a:off x="462019" y="1380300"/>
          <a:ext cx="8554326" cy="3616061"/>
        </p:xfrm>
        <a:graphic>
          <a:graphicData uri="http://schemas.openxmlformats.org/presentationml/2006/ole">
            <mc:AlternateContent xmlns:mc="http://schemas.openxmlformats.org/markup-compatibility/2006">
              <mc:Choice xmlns:v="urn:schemas-microsoft-com:vml" Requires="v">
                <p:oleObj spid="_x0000_s1044" name="Acrobat Document" r:id="rId3" imgW="3564114" imgH="1507005" progId="AcroExch.Document.DC">
                  <p:embed/>
                </p:oleObj>
              </mc:Choice>
              <mc:Fallback>
                <p:oleObj name="Acrobat Document" r:id="rId3" imgW="3564114" imgH="1507005" progId="AcroExch.Document.DC">
                  <p:embed/>
                  <p:pic>
                    <p:nvPicPr>
                      <p:cNvPr id="0" name=""/>
                      <p:cNvPicPr/>
                      <p:nvPr/>
                    </p:nvPicPr>
                    <p:blipFill>
                      <a:blip r:embed="rId4"/>
                      <a:stretch>
                        <a:fillRect/>
                      </a:stretch>
                    </p:blipFill>
                    <p:spPr>
                      <a:xfrm>
                        <a:off x="462019" y="1380300"/>
                        <a:ext cx="8554326" cy="3616061"/>
                      </a:xfrm>
                      <a:prstGeom prst="rect">
                        <a:avLst/>
                      </a:prstGeom>
                    </p:spPr>
                  </p:pic>
                </p:oleObj>
              </mc:Fallback>
            </mc:AlternateContent>
          </a:graphicData>
        </a:graphic>
      </p:graphicFrame>
    </p:spTree>
    <p:extLst>
      <p:ext uri="{BB962C8B-B14F-4D97-AF65-F5344CB8AC3E}">
        <p14:creationId xmlns:p14="http://schemas.microsoft.com/office/powerpoint/2010/main" val="12384095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41702" y="133098"/>
            <a:ext cx="6572250" cy="1104636"/>
          </a:xfrm>
        </p:spPr>
        <p:txBody>
          <a:bodyPr/>
          <a:lstStyle/>
          <a:p>
            <a:r>
              <a:rPr lang="en-US" dirty="0" smtClean="0"/>
              <a:t>Operational process dashboards</a:t>
            </a:r>
            <a:endParaRPr lang="en-US" dirty="0"/>
          </a:p>
        </p:txBody>
      </p:sp>
      <p:sp>
        <p:nvSpPr>
          <p:cNvPr id="2" name="Content Placeholder 1"/>
          <p:cNvSpPr>
            <a:spLocks noGrp="1"/>
          </p:cNvSpPr>
          <p:nvPr>
            <p:ph idx="1"/>
          </p:nvPr>
        </p:nvSpPr>
        <p:spPr>
          <a:xfrm>
            <a:off x="1236180" y="1331604"/>
            <a:ext cx="6572250" cy="3626115"/>
          </a:xfrm>
        </p:spPr>
        <p:txBody>
          <a:bodyPr>
            <a:normAutofit/>
          </a:bodyPr>
          <a:lstStyle/>
          <a:p>
            <a:r>
              <a:rPr lang="en-US" dirty="0"/>
              <a:t>Aimed at process </a:t>
            </a:r>
            <a:r>
              <a:rPr lang="en-US" dirty="0" smtClean="0"/>
              <a:t>workers &amp; operational managers</a:t>
            </a:r>
            <a:endParaRPr lang="en-US" dirty="0"/>
          </a:p>
          <a:p>
            <a:r>
              <a:rPr lang="en-US" dirty="0"/>
              <a:t>Emphasis on </a:t>
            </a:r>
            <a:r>
              <a:rPr lang="en-US" dirty="0" smtClean="0"/>
              <a:t>monitoring (detect-and-respond), e.g.:</a:t>
            </a:r>
            <a:endParaRPr lang="en-US" dirty="0"/>
          </a:p>
          <a:p>
            <a:pPr lvl="1">
              <a:buFontTx/>
              <a:buChar char="-"/>
            </a:pPr>
            <a:r>
              <a:rPr lang="en-US" dirty="0" smtClean="0"/>
              <a:t>Work-in-progress</a:t>
            </a:r>
          </a:p>
          <a:p>
            <a:pPr lvl="1">
              <a:buFontTx/>
              <a:buChar char="-"/>
            </a:pPr>
            <a:r>
              <a:rPr lang="en-US" dirty="0" smtClean="0"/>
              <a:t>Problematic </a:t>
            </a:r>
            <a:r>
              <a:rPr lang="en-US" dirty="0"/>
              <a:t>cases – e.g. overdue/at-risk </a:t>
            </a:r>
            <a:r>
              <a:rPr lang="en-US" dirty="0" smtClean="0"/>
              <a:t>cases</a:t>
            </a:r>
          </a:p>
          <a:p>
            <a:pPr lvl="1">
              <a:buFontTx/>
              <a:buChar char="-"/>
            </a:pPr>
            <a:r>
              <a:rPr lang="en-US" dirty="0" smtClean="0"/>
              <a:t>Resource load</a:t>
            </a:r>
            <a:endParaRPr lang="en-US" dirty="0"/>
          </a:p>
          <a:p>
            <a:endParaRPr lang="en-US" dirty="0"/>
          </a:p>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908" y="2463351"/>
            <a:ext cx="5557092" cy="32516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6833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de-AT" smtClean="0"/>
              <a:t>Slide </a:t>
            </a:r>
            <a:fld id="{BE3DC40E-DBBE-4E2D-9EEC-FBF0DA0E9179}" type="slidenum">
              <a:rPr lang="de-AT" smtClean="0"/>
              <a:pPr/>
              <a:t>60</a:t>
            </a:fld>
            <a:endParaRPr lang="de-AT" dirty="0"/>
          </a:p>
        </p:txBody>
      </p:sp>
      <p:sp>
        <p:nvSpPr>
          <p:cNvPr id="5" name="Title 4"/>
          <p:cNvSpPr>
            <a:spLocks noGrp="1"/>
          </p:cNvSpPr>
          <p:nvPr>
            <p:ph type="title"/>
          </p:nvPr>
        </p:nvSpPr>
        <p:spPr/>
        <p:txBody>
          <a:bodyPr/>
          <a:lstStyle/>
          <a:p>
            <a:r>
              <a:rPr lang="en-AU" dirty="0" smtClean="0"/>
              <a:t>Timeline diagram</a:t>
            </a:r>
            <a:endParaRPr lang="en-GB" dirty="0"/>
          </a:p>
        </p:txBody>
      </p:sp>
      <p:graphicFrame>
        <p:nvGraphicFramePr>
          <p:cNvPr id="7" name="Object 6"/>
          <p:cNvGraphicFramePr>
            <a:graphicFrameLocks noChangeAspect="1"/>
          </p:cNvGraphicFramePr>
          <p:nvPr>
            <p:extLst>
              <p:ext uri="{D42A27DB-BD31-4B8C-83A1-F6EECF244321}">
                <p14:modId xmlns:p14="http://schemas.microsoft.com/office/powerpoint/2010/main" val="1430895717"/>
              </p:ext>
            </p:extLst>
          </p:nvPr>
        </p:nvGraphicFramePr>
        <p:xfrm>
          <a:off x="588314" y="1833756"/>
          <a:ext cx="8080805" cy="1586368"/>
        </p:xfrm>
        <a:graphic>
          <a:graphicData uri="http://schemas.openxmlformats.org/presentationml/2006/ole">
            <mc:AlternateContent xmlns:mc="http://schemas.openxmlformats.org/markup-compatibility/2006">
              <mc:Choice xmlns:v="urn:schemas-microsoft-com:vml" Requires="v">
                <p:oleObj spid="_x0000_s2068" name="Acrobat Document" r:id="rId3" imgW="1722877" imgH="338420" progId="AcroExch.Document.DC">
                  <p:embed/>
                </p:oleObj>
              </mc:Choice>
              <mc:Fallback>
                <p:oleObj name="Acrobat Document" r:id="rId3" imgW="1722877" imgH="338420" progId="AcroExch.Document.DC">
                  <p:embed/>
                  <p:pic>
                    <p:nvPicPr>
                      <p:cNvPr id="0" name=""/>
                      <p:cNvPicPr/>
                      <p:nvPr/>
                    </p:nvPicPr>
                    <p:blipFill>
                      <a:blip r:embed="rId4"/>
                      <a:stretch>
                        <a:fillRect/>
                      </a:stretch>
                    </p:blipFill>
                    <p:spPr>
                      <a:xfrm>
                        <a:off x="588314" y="1833756"/>
                        <a:ext cx="8080805" cy="1586368"/>
                      </a:xfrm>
                      <a:prstGeom prst="rect">
                        <a:avLst/>
                      </a:prstGeom>
                    </p:spPr>
                  </p:pic>
                </p:oleObj>
              </mc:Fallback>
            </mc:AlternateContent>
          </a:graphicData>
        </a:graphic>
      </p:graphicFrame>
    </p:spTree>
    <p:extLst>
      <p:ext uri="{BB962C8B-B14F-4D97-AF65-F5344CB8AC3E}">
        <p14:creationId xmlns:p14="http://schemas.microsoft.com/office/powerpoint/2010/main" val="59375837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r>
              <a:rPr lang="de-AT" smtClean="0"/>
              <a:t>Slide </a:t>
            </a:r>
            <a:fld id="{BE3DC40E-DBBE-4E2D-9EEC-FBF0DA0E9179}" type="slidenum">
              <a:rPr lang="de-AT" smtClean="0"/>
              <a:pPr/>
              <a:t>61</a:t>
            </a:fld>
            <a:endParaRPr lang="de-AT" dirty="0"/>
          </a:p>
        </p:txBody>
      </p:sp>
      <p:sp>
        <p:nvSpPr>
          <p:cNvPr id="5" name="Title 4"/>
          <p:cNvSpPr>
            <a:spLocks noGrp="1"/>
          </p:cNvSpPr>
          <p:nvPr>
            <p:ph type="title"/>
          </p:nvPr>
        </p:nvSpPr>
        <p:spPr/>
        <p:txBody>
          <a:bodyPr/>
          <a:lstStyle/>
          <a:p>
            <a:r>
              <a:rPr lang="en-AU" dirty="0" smtClean="0"/>
              <a:t>Performance-enhanced process map</a:t>
            </a:r>
            <a:br>
              <a:rPr lang="en-AU" dirty="0" smtClean="0"/>
            </a:br>
            <a:r>
              <a:rPr lang="en-AU" dirty="0" smtClean="0"/>
              <a:t>Nodes are activities (default) </a:t>
            </a:r>
            <a:endParaRPr lang="en-GB" dirty="0"/>
          </a:p>
        </p:txBody>
      </p:sp>
      <p:sp>
        <p:nvSpPr>
          <p:cNvPr id="7" name="TextBox 6"/>
          <p:cNvSpPr txBox="1"/>
          <p:nvPr/>
        </p:nvSpPr>
        <p:spPr>
          <a:xfrm>
            <a:off x="6587722" y="5282774"/>
            <a:ext cx="2460290" cy="338554"/>
          </a:xfrm>
          <a:prstGeom prst="rect">
            <a:avLst/>
          </a:prstGeom>
          <a:noFill/>
        </p:spPr>
        <p:txBody>
          <a:bodyPr wrap="square" rtlCol="0">
            <a:spAutoFit/>
          </a:bodyPr>
          <a:lstStyle/>
          <a:p>
            <a:r>
              <a:rPr lang="en-AU" sz="1600" dirty="0" smtClean="0"/>
              <a:t>Screenshot of Disco</a:t>
            </a:r>
            <a:endParaRPr lang="en-GB" sz="1600" dirty="0"/>
          </a:p>
        </p:txBody>
      </p:sp>
      <p:graphicFrame>
        <p:nvGraphicFramePr>
          <p:cNvPr id="8" name="Object 7"/>
          <p:cNvGraphicFramePr>
            <a:graphicFrameLocks noChangeAspect="1"/>
          </p:cNvGraphicFramePr>
          <p:nvPr>
            <p:extLst>
              <p:ext uri="{D42A27DB-BD31-4B8C-83A1-F6EECF244321}">
                <p14:modId xmlns:p14="http://schemas.microsoft.com/office/powerpoint/2010/main" val="3692073454"/>
              </p:ext>
            </p:extLst>
          </p:nvPr>
        </p:nvGraphicFramePr>
        <p:xfrm>
          <a:off x="949870" y="1085549"/>
          <a:ext cx="5703527" cy="4535779"/>
        </p:xfrm>
        <a:graphic>
          <a:graphicData uri="http://schemas.openxmlformats.org/presentationml/2006/ole">
            <mc:AlternateContent xmlns:mc="http://schemas.openxmlformats.org/markup-compatibility/2006">
              <mc:Choice xmlns:v="urn:schemas-microsoft-com:vml" Requires="v">
                <p:oleObj spid="_x0000_s3091" name="Acrobat Document" r:id="rId3" imgW="5372062" imgH="5769772" progId="AcroExch.Document.DC">
                  <p:embed/>
                </p:oleObj>
              </mc:Choice>
              <mc:Fallback>
                <p:oleObj name="Acrobat Document" r:id="rId3" imgW="5372062" imgH="5769772" progId="AcroExch.Document.DC">
                  <p:embed/>
                  <p:pic>
                    <p:nvPicPr>
                      <p:cNvPr id="0" name=""/>
                      <p:cNvPicPr/>
                      <p:nvPr/>
                    </p:nvPicPr>
                    <p:blipFill>
                      <a:blip r:embed="rId4"/>
                      <a:stretch>
                        <a:fillRect/>
                      </a:stretch>
                    </p:blipFill>
                    <p:spPr>
                      <a:xfrm>
                        <a:off x="949870" y="1085549"/>
                        <a:ext cx="5703527" cy="4535779"/>
                      </a:xfrm>
                      <a:prstGeom prst="rect">
                        <a:avLst/>
                      </a:prstGeom>
                    </p:spPr>
                  </p:pic>
                </p:oleObj>
              </mc:Fallback>
            </mc:AlternateContent>
          </a:graphicData>
        </a:graphic>
      </p:graphicFrame>
    </p:spTree>
    <p:extLst>
      <p:ext uri="{BB962C8B-B14F-4D97-AF65-F5344CB8AC3E}">
        <p14:creationId xmlns:p14="http://schemas.microsoft.com/office/powerpoint/2010/main" val="1681820839"/>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6291" y="1188003"/>
            <a:ext cx="7970475" cy="4433325"/>
          </a:xfrm>
        </p:spPr>
      </p:pic>
      <p:sp>
        <p:nvSpPr>
          <p:cNvPr id="4" name="Slide Number Placeholder 3"/>
          <p:cNvSpPr>
            <a:spLocks noGrp="1"/>
          </p:cNvSpPr>
          <p:nvPr>
            <p:ph type="sldNum" sz="quarter" idx="12"/>
          </p:nvPr>
        </p:nvSpPr>
        <p:spPr/>
        <p:txBody>
          <a:bodyPr/>
          <a:lstStyle/>
          <a:p>
            <a:r>
              <a:rPr lang="de-AT" smtClean="0"/>
              <a:t>Slide </a:t>
            </a:r>
            <a:fld id="{BE3DC40E-DBBE-4E2D-9EEC-FBF0DA0E9179}" type="slidenum">
              <a:rPr lang="de-AT" smtClean="0"/>
              <a:pPr/>
              <a:t>62</a:t>
            </a:fld>
            <a:endParaRPr lang="de-AT" dirty="0"/>
          </a:p>
        </p:txBody>
      </p:sp>
      <p:sp>
        <p:nvSpPr>
          <p:cNvPr id="5" name="Title 4"/>
          <p:cNvSpPr>
            <a:spLocks noGrp="1"/>
          </p:cNvSpPr>
          <p:nvPr>
            <p:ph type="title"/>
          </p:nvPr>
        </p:nvSpPr>
        <p:spPr/>
        <p:txBody>
          <a:bodyPr/>
          <a:lstStyle/>
          <a:p>
            <a:r>
              <a:rPr lang="en-AU" dirty="0" smtClean="0"/>
              <a:t>Performance-enhanced process map</a:t>
            </a:r>
            <a:br>
              <a:rPr lang="en-AU" dirty="0" smtClean="0"/>
            </a:br>
            <a:r>
              <a:rPr lang="en-AU" dirty="0" smtClean="0"/>
              <a:t>Nodes are tasks (handoff graph)</a:t>
            </a:r>
            <a:endParaRPr lang="en-GB" dirty="0"/>
          </a:p>
        </p:txBody>
      </p:sp>
      <p:sp>
        <p:nvSpPr>
          <p:cNvPr id="8" name="TextBox 7"/>
          <p:cNvSpPr txBox="1"/>
          <p:nvPr/>
        </p:nvSpPr>
        <p:spPr>
          <a:xfrm>
            <a:off x="5870347" y="5282774"/>
            <a:ext cx="3177665" cy="338554"/>
          </a:xfrm>
          <a:prstGeom prst="rect">
            <a:avLst/>
          </a:prstGeom>
          <a:noFill/>
        </p:spPr>
        <p:txBody>
          <a:bodyPr wrap="square" rtlCol="0">
            <a:spAutoFit/>
          </a:bodyPr>
          <a:lstStyle/>
          <a:p>
            <a:r>
              <a:rPr lang="en-AU" sz="1600" dirty="0" smtClean="0"/>
              <a:t>Screenshot of </a:t>
            </a:r>
            <a:r>
              <a:rPr lang="en-AU" sz="1600" dirty="0" err="1" smtClean="0"/>
              <a:t>MyInvenio</a:t>
            </a:r>
            <a:endParaRPr lang="en-GB" sz="1600" dirty="0"/>
          </a:p>
        </p:txBody>
      </p:sp>
    </p:spTree>
    <p:extLst>
      <p:ext uri="{BB962C8B-B14F-4D97-AF65-F5344CB8AC3E}">
        <p14:creationId xmlns:p14="http://schemas.microsoft.com/office/powerpoint/2010/main" val="2533263762"/>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smtClean="0"/>
              <a:t>Contents</a:t>
            </a:r>
          </a:p>
          <a:p>
            <a:pPr marL="342900" indent="-342900">
              <a:buFont typeface="+mj-lt"/>
              <a:buAutoNum type="arabicPeriod"/>
            </a:pPr>
            <a:r>
              <a:rPr lang="en-US" sz="1400" dirty="0" smtClean="0">
                <a:solidFill>
                  <a:schemeClr val="bg1">
                    <a:lumMod val="50000"/>
                  </a:schemeClr>
                </a:solidFill>
              </a:rPr>
              <a:t>Performance Dashboards</a:t>
            </a:r>
          </a:p>
          <a:p>
            <a:pPr marL="342900" indent="-342900">
              <a:buFont typeface="+mj-lt"/>
              <a:buAutoNum type="arabicPeriod"/>
            </a:pPr>
            <a:r>
              <a:rPr lang="en-US" sz="1400" dirty="0" smtClean="0">
                <a:solidFill>
                  <a:schemeClr val="bg1">
                    <a:lumMod val="50000"/>
                  </a:schemeClr>
                </a:solidFill>
              </a:rPr>
              <a:t>Introduction to Process Mining</a:t>
            </a:r>
          </a:p>
          <a:p>
            <a:pPr marL="342900" indent="-342900">
              <a:buFont typeface="+mj-lt"/>
              <a:buAutoNum type="arabicPeriod"/>
            </a:pPr>
            <a:r>
              <a:rPr lang="en-US" sz="1400" dirty="0" smtClean="0">
                <a:solidFill>
                  <a:schemeClr val="bg1">
                    <a:lumMod val="50000"/>
                  </a:schemeClr>
                </a:solidFill>
              </a:rPr>
              <a:t>Automated Process Discovery</a:t>
            </a:r>
          </a:p>
          <a:p>
            <a:pPr marL="342900" indent="-342900">
              <a:buFont typeface="+mj-lt"/>
              <a:buAutoNum type="arabicPeriod"/>
            </a:pPr>
            <a:r>
              <a:rPr lang="en-US" sz="1400" dirty="0" smtClean="0">
                <a:solidFill>
                  <a:schemeClr val="bg1">
                    <a:lumMod val="50000"/>
                  </a:schemeClr>
                </a:solidFill>
              </a:rPr>
              <a:t>Process Performance Mining</a:t>
            </a:r>
          </a:p>
          <a:p>
            <a:pPr marL="342900" indent="-342900">
              <a:buFont typeface="+mj-lt"/>
              <a:buAutoNum type="arabicPeriod"/>
            </a:pPr>
            <a:r>
              <a:rPr lang="en-US" sz="1400" dirty="0" smtClean="0"/>
              <a:t>Conformance Checking</a:t>
            </a:r>
          </a:p>
          <a:p>
            <a:pPr marL="342900" indent="-342900">
              <a:buFont typeface="+mj-lt"/>
              <a:buAutoNum type="arabicPeriod"/>
            </a:pPr>
            <a:r>
              <a:rPr lang="en-US" sz="1400" dirty="0" smtClean="0">
                <a:solidFill>
                  <a:schemeClr val="bg1">
                    <a:lumMod val="50000"/>
                  </a:schemeClr>
                </a:solidFill>
              </a:rPr>
              <a:t>Variants Analysis</a:t>
            </a:r>
          </a:p>
          <a:p>
            <a:pPr marL="342900" indent="-342900">
              <a:buFont typeface="+mj-lt"/>
              <a:buAutoNum type="arabicPeriod"/>
            </a:pPr>
            <a:r>
              <a:rPr lang="en-US" sz="1400" dirty="0" smtClean="0">
                <a:solidFill>
                  <a:schemeClr val="bg1">
                    <a:lumMod val="50000"/>
                  </a:schemeClr>
                </a:solidFill>
              </a:rPr>
              <a:t>Process Mining in Practice</a:t>
            </a:r>
          </a:p>
          <a:p>
            <a:pPr marL="342900" indent="-342900">
              <a:buFont typeface="+mj-lt"/>
              <a:buAutoNum type="arabicPeriod"/>
            </a:pPr>
            <a:r>
              <a:rPr lang="en-US" sz="1400" dirty="0" smtClean="0">
                <a:solidFill>
                  <a:schemeClr val="bg1">
                    <a:lumMod val="50000"/>
                  </a:schemeClr>
                </a:solidFill>
              </a:rPr>
              <a:t>Recap</a:t>
            </a:r>
            <a:endParaRPr lang="de-DE" sz="1400" dirty="0">
              <a:solidFill>
                <a:schemeClr val="bg1">
                  <a:lumMod val="50000"/>
                </a:schemeClr>
              </a:solidFill>
            </a:endParaRPr>
          </a:p>
        </p:txBody>
      </p:sp>
      <p:sp>
        <p:nvSpPr>
          <p:cNvPr id="3" name="Foliennummernplatzhalter 2"/>
          <p:cNvSpPr>
            <a:spLocks noGrp="1"/>
          </p:cNvSpPr>
          <p:nvPr>
            <p:ph type="sldNum" sz="quarter" idx="12"/>
          </p:nvPr>
        </p:nvSpPr>
        <p:spPr/>
        <p:txBody>
          <a:bodyPr/>
          <a:lstStyle/>
          <a:p>
            <a:r>
              <a:rPr lang="de-AT" smtClean="0"/>
              <a:t>SEITE </a:t>
            </a:r>
            <a:fld id="{BE3DC40E-DBBE-4E2D-9EEC-FBF0DA0E9179}" type="slidenum">
              <a:rPr lang="de-AT" smtClean="0"/>
              <a:t>63</a:t>
            </a:fld>
            <a:endParaRPr lang="de-AT" dirty="0"/>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smtClean="0">
                <a:latin typeface="Arial" panose="020B0604020202020204" pitchFamily="34" charset="0"/>
                <a:cs typeface="Arial" panose="020B0604020202020204" pitchFamily="34" charset="0"/>
              </a:rPr>
              <a:t>Chapter 11: </a:t>
            </a:r>
            <a:r>
              <a:rPr lang="de-AT" dirty="0" err="1" smtClean="0">
                <a:latin typeface="Arial" panose="020B0604020202020204" pitchFamily="34" charset="0"/>
                <a:cs typeface="Arial" panose="020B0604020202020204" pitchFamily="34" charset="0"/>
              </a:rPr>
              <a:t>Process</a:t>
            </a:r>
            <a:r>
              <a:rPr lang="de-AT" dirty="0" smtClean="0">
                <a:latin typeface="Arial" panose="020B0604020202020204" pitchFamily="34" charset="0"/>
                <a:cs typeface="Arial" panose="020B0604020202020204" pitchFamily="34" charset="0"/>
              </a:rPr>
              <a:t> Monitoring</a:t>
            </a:r>
            <a:endParaRPr lang="de-AT" dirty="0">
              <a:latin typeface="Arial" panose="020B0604020202020204" pitchFamily="34" charset="0"/>
              <a:cs typeface="Arial" panose="020B0604020202020204" pitchFamily="34" charset="0"/>
            </a:endParaRPr>
          </a:p>
        </p:txBody>
      </p:sp>
      <p:sp>
        <p:nvSpPr>
          <p:cNvPr id="10" name="Rechteck 9"/>
          <p:cNvSpPr/>
          <p:nvPr/>
        </p:nvSpPr>
        <p:spPr>
          <a:xfrm>
            <a:off x="7496730" y="0"/>
            <a:ext cx="1726292" cy="1202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62229082"/>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Conformance Checking</a:t>
            </a:r>
            <a:endParaRPr lang="en-GB" dirty="0"/>
          </a:p>
        </p:txBody>
      </p:sp>
      <p:sp>
        <p:nvSpPr>
          <p:cNvPr id="4" name="Slide Number Placeholder 3"/>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64</a:t>
            </a:fld>
            <a:endParaRPr lang="en-AU">
              <a:solidFill>
                <a:prstClr val="black">
                  <a:lumMod val="50000"/>
                  <a:lumOff val="50000"/>
                </a:prstClr>
              </a:solidFill>
            </a:endParaRPr>
          </a:p>
        </p:txBody>
      </p:sp>
      <p:grpSp>
        <p:nvGrpSpPr>
          <p:cNvPr id="12" name="Group 11"/>
          <p:cNvGrpSpPr/>
          <p:nvPr/>
        </p:nvGrpSpPr>
        <p:grpSpPr>
          <a:xfrm>
            <a:off x="960927" y="1527262"/>
            <a:ext cx="7058568" cy="2859786"/>
            <a:chOff x="1454954" y="2312109"/>
            <a:chExt cx="6234092" cy="2233783"/>
          </a:xfrm>
        </p:grpSpPr>
        <p:pic>
          <p:nvPicPr>
            <p:cNvPr id="8" name="Picture 7" descr="mage result for compa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57" t="12418" r="2622" b="11471"/>
            <a:stretch/>
          </p:blipFill>
          <p:spPr bwMode="auto">
            <a:xfrm>
              <a:off x="2494346" y="2312109"/>
              <a:ext cx="3679173" cy="22337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954" y="2671150"/>
              <a:ext cx="1333323" cy="91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3980746" y="2719256"/>
              <a:ext cx="464654" cy="39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667" dirty="0">
                  <a:latin typeface="ＭＳ ゴシック" charset="-128"/>
                  <a:ea typeface="ＭＳ ゴシック" charset="-128"/>
                </a:rPr>
                <a:t>≠</a:t>
              </a:r>
              <a:endParaRPr lang="en-US" altLang="en-US" sz="2667" dirty="0"/>
            </a:p>
          </p:txBody>
        </p:sp>
        <p:pic>
          <p:nvPicPr>
            <p:cNvPr id="1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0353" y="2719256"/>
              <a:ext cx="2368693" cy="76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411494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047" y="209020"/>
            <a:ext cx="6709172" cy="1104636"/>
          </a:xfrm>
        </p:spPr>
        <p:txBody>
          <a:bodyPr>
            <a:normAutofit/>
          </a:bodyPr>
          <a:lstStyle/>
          <a:p>
            <a:r>
              <a:rPr lang="en-AU" dirty="0" smtClean="0"/>
              <a:t>Conformance Checking: </a:t>
            </a:r>
            <a:br>
              <a:rPr lang="en-AU" dirty="0" smtClean="0"/>
            </a:br>
            <a:r>
              <a:rPr lang="en-AU" dirty="0" smtClean="0"/>
              <a:t>Unfitting vs. Additional </a:t>
            </a:r>
            <a:r>
              <a:rPr lang="en-AU" dirty="0" err="1" smtClean="0"/>
              <a:t>Behavior</a:t>
            </a:r>
            <a:endParaRPr lang="en-AU" dirty="0"/>
          </a:p>
        </p:txBody>
      </p:sp>
      <p:sp>
        <p:nvSpPr>
          <p:cNvPr id="3" name="Content Placeholder 2"/>
          <p:cNvSpPr>
            <a:spLocks noGrp="1"/>
          </p:cNvSpPr>
          <p:nvPr>
            <p:ph idx="1"/>
          </p:nvPr>
        </p:nvSpPr>
        <p:spPr>
          <a:xfrm>
            <a:off x="1285875" y="3705086"/>
            <a:ext cx="6572250" cy="1442383"/>
          </a:xfrm>
        </p:spPr>
        <p:txBody>
          <a:bodyPr>
            <a:normAutofit/>
          </a:bodyPr>
          <a:lstStyle/>
          <a:p>
            <a:pPr marL="0" indent="0">
              <a:buNone/>
            </a:pPr>
            <a:r>
              <a:rPr lang="en-AU" dirty="0" smtClean="0"/>
              <a:t>Unfitting behaviour:</a:t>
            </a:r>
          </a:p>
          <a:p>
            <a:r>
              <a:rPr lang="en-AU" dirty="0" smtClean="0"/>
              <a:t>Task </a:t>
            </a:r>
            <a:r>
              <a:rPr lang="en-AU" dirty="0"/>
              <a:t>C is </a:t>
            </a:r>
            <a:r>
              <a:rPr lang="en-AU" i="1" dirty="0"/>
              <a:t>optional</a:t>
            </a:r>
            <a:r>
              <a:rPr lang="en-AU" dirty="0"/>
              <a:t> </a:t>
            </a:r>
            <a:r>
              <a:rPr lang="en-AU" dirty="0" smtClean="0"/>
              <a:t>(i.e. may be skipped) in </a:t>
            </a:r>
            <a:r>
              <a:rPr lang="en-AU" dirty="0"/>
              <a:t>the log</a:t>
            </a:r>
          </a:p>
          <a:p>
            <a:pPr marL="0" indent="0">
              <a:buNone/>
            </a:pPr>
            <a:r>
              <a:rPr lang="en-AU" dirty="0" smtClean="0"/>
              <a:t>Additional </a:t>
            </a:r>
            <a:r>
              <a:rPr lang="en-AU" dirty="0" err="1" smtClean="0"/>
              <a:t>behavior</a:t>
            </a:r>
            <a:r>
              <a:rPr lang="en-AU" dirty="0" smtClean="0"/>
              <a:t>:</a:t>
            </a:r>
          </a:p>
          <a:p>
            <a:r>
              <a:rPr lang="en-AU" dirty="0" smtClean="0"/>
              <a:t>The </a:t>
            </a:r>
            <a:r>
              <a:rPr lang="en-AU" i="1" dirty="0"/>
              <a:t>cycle</a:t>
            </a:r>
            <a:r>
              <a:rPr lang="en-AU" dirty="0"/>
              <a:t> including IGDF is not observed in the log</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826" y="1652974"/>
            <a:ext cx="5927648" cy="192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6920462" y="1490067"/>
            <a:ext cx="1407959" cy="2325454"/>
          </a:xfrm>
          <a:prstGeom prst="rect">
            <a:avLst/>
          </a:prstGeom>
        </p:spPr>
        <p:txBody>
          <a:bodyPr vert="horz" lIns="76200" tIns="38100" rIns="76200" bIns="3810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AU" sz="2000" b="1" dirty="0"/>
              <a:t>Event log:</a:t>
            </a:r>
          </a:p>
          <a:p>
            <a:pPr marL="333362" lvl="1" indent="0">
              <a:buNone/>
            </a:pPr>
            <a:r>
              <a:rPr lang="en-AU" sz="1667" dirty="0"/>
              <a:t>ABCDEH</a:t>
            </a:r>
          </a:p>
          <a:p>
            <a:pPr marL="333362" lvl="1" indent="0">
              <a:buNone/>
            </a:pPr>
            <a:r>
              <a:rPr lang="en-AU" sz="1667" dirty="0"/>
              <a:t>ACBDEH</a:t>
            </a:r>
          </a:p>
          <a:p>
            <a:pPr marL="333362" lvl="1" indent="0">
              <a:buNone/>
            </a:pPr>
            <a:r>
              <a:rPr lang="en-AU" sz="1667" dirty="0"/>
              <a:t>ABCDFH</a:t>
            </a:r>
          </a:p>
          <a:p>
            <a:pPr marL="333362" lvl="1" indent="0">
              <a:buNone/>
            </a:pPr>
            <a:r>
              <a:rPr lang="en-AU" sz="1667" dirty="0"/>
              <a:t>ACBDFH</a:t>
            </a:r>
          </a:p>
          <a:p>
            <a:pPr marL="333362" lvl="1" indent="0">
              <a:buNone/>
            </a:pPr>
            <a:r>
              <a:rPr lang="en-AU" sz="1667" dirty="0"/>
              <a:t>ABDEH</a:t>
            </a:r>
          </a:p>
          <a:p>
            <a:pPr marL="333362" lvl="1" indent="0">
              <a:buNone/>
            </a:pPr>
            <a:r>
              <a:rPr lang="en-AU" sz="1667" dirty="0"/>
              <a:t>ABDFH</a:t>
            </a:r>
          </a:p>
        </p:txBody>
      </p:sp>
      <p:sp>
        <p:nvSpPr>
          <p:cNvPr id="7" name="Rectangle 6"/>
          <p:cNvSpPr/>
          <p:nvPr/>
        </p:nvSpPr>
        <p:spPr>
          <a:xfrm>
            <a:off x="2919696" y="2874461"/>
            <a:ext cx="3648759" cy="720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00"/>
          </a:p>
        </p:txBody>
      </p:sp>
      <p:sp>
        <p:nvSpPr>
          <p:cNvPr id="8" name="Rectangle 7"/>
          <p:cNvSpPr/>
          <p:nvPr/>
        </p:nvSpPr>
        <p:spPr>
          <a:xfrm>
            <a:off x="1653429" y="2508164"/>
            <a:ext cx="914258" cy="720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00"/>
          </a:p>
        </p:txBody>
      </p:sp>
    </p:spTree>
    <p:extLst>
      <p:ext uri="{BB962C8B-B14F-4D97-AF65-F5344CB8AC3E}">
        <p14:creationId xmlns:p14="http://schemas.microsoft.com/office/powerpoint/2010/main" val="3606442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0594" y="280459"/>
            <a:ext cx="7036593" cy="1104636"/>
          </a:xfrm>
        </p:spPr>
        <p:txBody>
          <a:bodyPr/>
          <a:lstStyle/>
          <a:p>
            <a:r>
              <a:rPr lang="en-AU" dirty="0" smtClean="0"/>
              <a:t>Conformance Checking in </a:t>
            </a:r>
            <a:r>
              <a:rPr lang="en-AU" dirty="0" err="1" smtClean="0"/>
              <a:t>Apromore</a:t>
            </a:r>
            <a:endParaRPr lang="en-GB" dirty="0"/>
          </a:p>
        </p:txBody>
      </p:sp>
      <p:sp>
        <p:nvSpPr>
          <p:cNvPr id="3" name="Slide Number Placeholder 2"/>
          <p:cNvSpPr>
            <a:spLocks noGrp="1"/>
          </p:cNvSpPr>
          <p:nvPr>
            <p:ph type="sldNum" sz="quarter" idx="12"/>
          </p:nvPr>
        </p:nvSpPr>
        <p:spPr/>
        <p:txBody>
          <a:bodyPr/>
          <a:lstStyle/>
          <a:p>
            <a:fld id="{F06E539D-8AB8-485C-BFEF-50E8D5427D32}" type="slidenum">
              <a:rPr lang="en-AU" smtClean="0">
                <a:solidFill>
                  <a:prstClr val="black">
                    <a:lumMod val="50000"/>
                    <a:lumOff val="50000"/>
                  </a:prstClr>
                </a:solidFill>
              </a:rPr>
              <a:pPr/>
              <a:t>66</a:t>
            </a:fld>
            <a:endParaRPr lang="en-AU">
              <a:solidFill>
                <a:prstClr val="black">
                  <a:lumMod val="50000"/>
                  <a:lumOff val="50000"/>
                </a:prst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601034"/>
            <a:ext cx="7620000" cy="2589968"/>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379461" y="4796665"/>
            <a:ext cx="6446641" cy="656462"/>
          </a:xfrm>
          <a:prstGeom prst="rect">
            <a:avLst/>
          </a:prstGeom>
        </p:spPr>
        <p:txBody>
          <a:bodyPr wrap="square">
            <a:spAutoFit/>
          </a:bodyPr>
          <a:lstStyle/>
          <a:p>
            <a:r>
              <a:rPr lang="en-GB" sz="1833" dirty="0"/>
              <a:t>Full demo at: </a:t>
            </a:r>
            <a:r>
              <a:rPr lang="en-GB" sz="1833" dirty="0">
                <a:hlinkClick r:id="rId3"/>
              </a:rPr>
              <a:t>https://www.youtube.com/watch?v=3d00pORc9X8</a:t>
            </a:r>
            <a:r>
              <a:rPr lang="en-GB" sz="1833" dirty="0"/>
              <a:t> </a:t>
            </a:r>
          </a:p>
        </p:txBody>
      </p:sp>
    </p:spTree>
    <p:extLst>
      <p:ext uri="{BB962C8B-B14F-4D97-AF65-F5344CB8AC3E}">
        <p14:creationId xmlns:p14="http://schemas.microsoft.com/office/powerpoint/2010/main" val="22563571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smtClean="0"/>
              <a:t>Contents</a:t>
            </a:r>
          </a:p>
          <a:p>
            <a:pPr marL="342900" indent="-342900">
              <a:buFont typeface="+mj-lt"/>
              <a:buAutoNum type="arabicPeriod"/>
            </a:pPr>
            <a:r>
              <a:rPr lang="en-US" sz="1400" dirty="0" smtClean="0">
                <a:solidFill>
                  <a:schemeClr val="bg1">
                    <a:lumMod val="50000"/>
                  </a:schemeClr>
                </a:solidFill>
              </a:rPr>
              <a:t>Performance Dashboards</a:t>
            </a:r>
          </a:p>
          <a:p>
            <a:pPr marL="342900" indent="-342900">
              <a:buFont typeface="+mj-lt"/>
              <a:buAutoNum type="arabicPeriod"/>
            </a:pPr>
            <a:r>
              <a:rPr lang="en-US" sz="1400" dirty="0" smtClean="0">
                <a:solidFill>
                  <a:schemeClr val="bg1">
                    <a:lumMod val="50000"/>
                  </a:schemeClr>
                </a:solidFill>
              </a:rPr>
              <a:t>Introduction to Process Mining</a:t>
            </a:r>
          </a:p>
          <a:p>
            <a:pPr marL="342900" indent="-342900">
              <a:buFont typeface="+mj-lt"/>
              <a:buAutoNum type="arabicPeriod"/>
            </a:pPr>
            <a:r>
              <a:rPr lang="en-US" sz="1400" dirty="0" smtClean="0">
                <a:solidFill>
                  <a:schemeClr val="bg1">
                    <a:lumMod val="50000"/>
                  </a:schemeClr>
                </a:solidFill>
              </a:rPr>
              <a:t>Automated Process Discovery</a:t>
            </a:r>
          </a:p>
          <a:p>
            <a:pPr marL="342900" indent="-342900">
              <a:buFont typeface="+mj-lt"/>
              <a:buAutoNum type="arabicPeriod"/>
            </a:pPr>
            <a:r>
              <a:rPr lang="en-US" sz="1400" dirty="0" smtClean="0">
                <a:solidFill>
                  <a:schemeClr val="bg1">
                    <a:lumMod val="50000"/>
                  </a:schemeClr>
                </a:solidFill>
              </a:rPr>
              <a:t>Process Performance Mining</a:t>
            </a:r>
          </a:p>
          <a:p>
            <a:pPr marL="342900" indent="-342900">
              <a:buFont typeface="+mj-lt"/>
              <a:buAutoNum type="arabicPeriod"/>
            </a:pPr>
            <a:r>
              <a:rPr lang="en-US" sz="1400" dirty="0" smtClean="0">
                <a:solidFill>
                  <a:schemeClr val="bg1">
                    <a:lumMod val="50000"/>
                  </a:schemeClr>
                </a:solidFill>
              </a:rPr>
              <a:t>Conformance Checking</a:t>
            </a:r>
          </a:p>
          <a:p>
            <a:pPr marL="342900" indent="-342900">
              <a:buFont typeface="+mj-lt"/>
              <a:buAutoNum type="arabicPeriod"/>
            </a:pPr>
            <a:r>
              <a:rPr lang="en-US" sz="1400" dirty="0" smtClean="0"/>
              <a:t>Variants Analysis</a:t>
            </a:r>
          </a:p>
          <a:p>
            <a:pPr marL="342900" indent="-342900">
              <a:buFont typeface="+mj-lt"/>
              <a:buAutoNum type="arabicPeriod"/>
            </a:pPr>
            <a:r>
              <a:rPr lang="en-US" sz="1400" dirty="0" smtClean="0">
                <a:solidFill>
                  <a:schemeClr val="bg1">
                    <a:lumMod val="50000"/>
                  </a:schemeClr>
                </a:solidFill>
              </a:rPr>
              <a:t>Process Mining in Practice</a:t>
            </a:r>
          </a:p>
          <a:p>
            <a:pPr marL="342900" indent="-342900">
              <a:buFont typeface="+mj-lt"/>
              <a:buAutoNum type="arabicPeriod"/>
            </a:pPr>
            <a:r>
              <a:rPr lang="en-US" sz="1400" dirty="0" smtClean="0">
                <a:solidFill>
                  <a:schemeClr val="bg1">
                    <a:lumMod val="50000"/>
                  </a:schemeClr>
                </a:solidFill>
              </a:rPr>
              <a:t>Recap</a:t>
            </a:r>
            <a:endParaRPr lang="de-DE" sz="1400" dirty="0">
              <a:solidFill>
                <a:schemeClr val="bg1">
                  <a:lumMod val="50000"/>
                </a:schemeClr>
              </a:solidFill>
            </a:endParaRPr>
          </a:p>
        </p:txBody>
      </p:sp>
      <p:sp>
        <p:nvSpPr>
          <p:cNvPr id="3" name="Foliennummernplatzhalter 2"/>
          <p:cNvSpPr>
            <a:spLocks noGrp="1"/>
          </p:cNvSpPr>
          <p:nvPr>
            <p:ph type="sldNum" sz="quarter" idx="12"/>
          </p:nvPr>
        </p:nvSpPr>
        <p:spPr/>
        <p:txBody>
          <a:bodyPr/>
          <a:lstStyle/>
          <a:p>
            <a:r>
              <a:rPr lang="de-AT" smtClean="0"/>
              <a:t>SEITE </a:t>
            </a:r>
            <a:fld id="{BE3DC40E-DBBE-4E2D-9EEC-FBF0DA0E9179}" type="slidenum">
              <a:rPr lang="de-AT" smtClean="0"/>
              <a:t>67</a:t>
            </a:fld>
            <a:endParaRPr lang="de-AT" dirty="0"/>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smtClean="0">
                <a:latin typeface="Arial" panose="020B0604020202020204" pitchFamily="34" charset="0"/>
                <a:cs typeface="Arial" panose="020B0604020202020204" pitchFamily="34" charset="0"/>
              </a:rPr>
              <a:t>Chapter 11: </a:t>
            </a:r>
            <a:r>
              <a:rPr lang="de-AT" dirty="0" err="1" smtClean="0">
                <a:latin typeface="Arial" panose="020B0604020202020204" pitchFamily="34" charset="0"/>
                <a:cs typeface="Arial" panose="020B0604020202020204" pitchFamily="34" charset="0"/>
              </a:rPr>
              <a:t>Process</a:t>
            </a:r>
            <a:r>
              <a:rPr lang="de-AT" dirty="0" smtClean="0">
                <a:latin typeface="Arial" panose="020B0604020202020204" pitchFamily="34" charset="0"/>
                <a:cs typeface="Arial" panose="020B0604020202020204" pitchFamily="34" charset="0"/>
              </a:rPr>
              <a:t> Monitoring</a:t>
            </a:r>
            <a:endParaRPr lang="de-AT" dirty="0">
              <a:latin typeface="Arial" panose="020B0604020202020204" pitchFamily="34" charset="0"/>
              <a:cs typeface="Arial" panose="020B0604020202020204" pitchFamily="34" charset="0"/>
            </a:endParaRPr>
          </a:p>
        </p:txBody>
      </p:sp>
      <p:sp>
        <p:nvSpPr>
          <p:cNvPr id="10" name="Rechteck 9"/>
          <p:cNvSpPr/>
          <p:nvPr/>
        </p:nvSpPr>
        <p:spPr>
          <a:xfrm>
            <a:off x="7496730" y="0"/>
            <a:ext cx="1726292" cy="1202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3082170109"/>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899523" y="1120472"/>
            <a:ext cx="6826008" cy="1142796"/>
          </a:xfrm>
          <a:prstGeom prst="rect">
            <a:avLst/>
          </a:prstGeom>
        </p:spPr>
        <p:txBody>
          <a:bodyPr>
            <a:no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14249" indent="0">
              <a:spcBef>
                <a:spcPts val="0"/>
              </a:spcBef>
              <a:buClr>
                <a:srgbClr val="DC9E1F"/>
              </a:buClr>
              <a:buNone/>
            </a:pPr>
            <a:r>
              <a:rPr lang="en-AU" sz="2000" dirty="0">
                <a:solidFill>
                  <a:prstClr val="black">
                    <a:lumMod val="75000"/>
                    <a:lumOff val="25000"/>
                  </a:prstClr>
                </a:solidFill>
                <a:latin typeface="Calibri" charset="0"/>
                <a:ea typeface="Calibri" charset="0"/>
                <a:cs typeface="Calibri" charset="0"/>
              </a:rPr>
              <a:t>Given two logs, find the </a:t>
            </a:r>
            <a:r>
              <a:rPr lang="en-AU" sz="2000" i="1" dirty="0">
                <a:solidFill>
                  <a:prstClr val="black">
                    <a:lumMod val="75000"/>
                    <a:lumOff val="25000"/>
                  </a:prstClr>
                </a:solidFill>
                <a:latin typeface="Calibri" charset="0"/>
                <a:ea typeface="Calibri" charset="0"/>
                <a:cs typeface="Calibri" charset="0"/>
              </a:rPr>
              <a:t>differences </a:t>
            </a:r>
            <a:r>
              <a:rPr lang="en-AU" sz="2000" dirty="0">
                <a:solidFill>
                  <a:prstClr val="black">
                    <a:lumMod val="75000"/>
                    <a:lumOff val="25000"/>
                  </a:prstClr>
                </a:solidFill>
                <a:latin typeface="Calibri" charset="0"/>
                <a:ea typeface="Calibri" charset="0"/>
                <a:cs typeface="Calibri" charset="0"/>
              </a:rPr>
              <a:t>and </a:t>
            </a:r>
            <a:r>
              <a:rPr lang="en-AU" sz="2000" i="1" dirty="0">
                <a:solidFill>
                  <a:prstClr val="black">
                    <a:lumMod val="75000"/>
                    <a:lumOff val="25000"/>
                  </a:prstClr>
                </a:solidFill>
                <a:latin typeface="Calibri" charset="0"/>
                <a:ea typeface="Calibri" charset="0"/>
                <a:cs typeface="Calibri" charset="0"/>
              </a:rPr>
              <a:t>root causes </a:t>
            </a:r>
            <a:r>
              <a:rPr lang="en-AU" sz="2000" dirty="0">
                <a:solidFill>
                  <a:prstClr val="black">
                    <a:lumMod val="75000"/>
                    <a:lumOff val="25000"/>
                  </a:prstClr>
                </a:solidFill>
                <a:latin typeface="Calibri" charset="0"/>
                <a:ea typeface="Calibri" charset="0"/>
                <a:cs typeface="Calibri" charset="0"/>
              </a:rPr>
              <a:t>for variation or deviance between the two logs</a:t>
            </a:r>
          </a:p>
        </p:txBody>
      </p:sp>
      <p:sp>
        <p:nvSpPr>
          <p:cNvPr id="15" name="Content Placeholder 2"/>
          <p:cNvSpPr txBox="1">
            <a:spLocks/>
          </p:cNvSpPr>
          <p:nvPr/>
        </p:nvSpPr>
        <p:spPr>
          <a:xfrm>
            <a:off x="4511993" y="637253"/>
            <a:ext cx="3870007" cy="1260140"/>
          </a:xfrm>
          <a:prstGeom prst="rect">
            <a:avLst/>
          </a:prstGeom>
        </p:spPr>
        <p:txBody>
          <a:bodyPr>
            <a:no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299988">
              <a:spcBef>
                <a:spcPts val="0"/>
              </a:spcBef>
              <a:buClr>
                <a:srgbClr val="DC9E1F"/>
              </a:buClr>
            </a:pPr>
            <a:endParaRPr lang="en-AU" sz="1667" dirty="0">
              <a:solidFill>
                <a:prstClr val="black">
                  <a:lumMod val="75000"/>
                  <a:lumOff val="25000"/>
                </a:prstClr>
              </a:solidFill>
              <a:latin typeface="Gill Sans"/>
              <a:cs typeface="Gill Sans"/>
            </a:endParaRPr>
          </a:p>
        </p:txBody>
      </p:sp>
      <p:sp>
        <p:nvSpPr>
          <p:cNvPr id="4" name="Title 3"/>
          <p:cNvSpPr>
            <a:spLocks noGrp="1"/>
          </p:cNvSpPr>
          <p:nvPr>
            <p:ph type="title"/>
          </p:nvPr>
        </p:nvSpPr>
        <p:spPr>
          <a:xfrm>
            <a:off x="1012265" y="84904"/>
            <a:ext cx="7056204" cy="660073"/>
          </a:xfrm>
        </p:spPr>
        <p:txBody>
          <a:bodyPr>
            <a:normAutofit/>
          </a:bodyPr>
          <a:lstStyle/>
          <a:p>
            <a:r>
              <a:rPr lang="en-AU" dirty="0" smtClean="0"/>
              <a:t>Variants Analysis</a:t>
            </a:r>
            <a:endParaRPr lang="en-AU" dirty="0"/>
          </a:p>
        </p:txBody>
      </p:sp>
      <p:pic>
        <p:nvPicPr>
          <p:cNvPr id="16" name="Picture 2" descr="mage result for suncorp gro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9308" y="116203"/>
            <a:ext cx="695024" cy="40302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883537" y="2235684"/>
            <a:ext cx="5342608" cy="2859786"/>
            <a:chOff x="1454954" y="2312109"/>
            <a:chExt cx="4718565" cy="2233783"/>
          </a:xfrm>
        </p:grpSpPr>
        <p:pic>
          <p:nvPicPr>
            <p:cNvPr id="22" name="Picture 21" descr="mage result for compa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7" t="12418" r="2622" b="11471"/>
            <a:stretch/>
          </p:blipFill>
          <p:spPr bwMode="auto">
            <a:xfrm>
              <a:off x="2494346" y="2312109"/>
              <a:ext cx="3679173" cy="22337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4954" y="2671150"/>
              <a:ext cx="1333323" cy="91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a:spLocks noChangeArrowheads="1"/>
            </p:cNvSpPr>
            <p:nvPr/>
          </p:nvSpPr>
          <p:spPr bwMode="auto">
            <a:xfrm>
              <a:off x="3980746" y="2719256"/>
              <a:ext cx="464654" cy="39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667" dirty="0">
                  <a:latin typeface="ＭＳ ゴシック" charset="-128"/>
                  <a:ea typeface="ＭＳ ゴシック" charset="-128"/>
                </a:rPr>
                <a:t>≠</a:t>
              </a:r>
              <a:endParaRPr lang="en-US" altLang="en-US" sz="2667" dirty="0"/>
            </a:p>
          </p:txBody>
        </p:sp>
      </p:grpSp>
      <p:pic>
        <p:nvPicPr>
          <p:cNvPr id="26"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3916" y="2756931"/>
            <a:ext cx="1509658" cy="117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6579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Arrow 18"/>
          <p:cNvSpPr/>
          <p:nvPr/>
        </p:nvSpPr>
        <p:spPr>
          <a:xfrm rot="10800000">
            <a:off x="3540044" y="2563429"/>
            <a:ext cx="303298" cy="302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00" dirty="0">
              <a:solidFill>
                <a:prstClr val="white"/>
              </a:solidFill>
            </a:endParaRPr>
          </a:p>
        </p:txBody>
      </p:sp>
      <p:sp>
        <p:nvSpPr>
          <p:cNvPr id="12" name="Right Arrow 11"/>
          <p:cNvSpPr/>
          <p:nvPr/>
        </p:nvSpPr>
        <p:spPr>
          <a:xfrm>
            <a:off x="5136281" y="2564724"/>
            <a:ext cx="303298" cy="302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00">
              <a:solidFill>
                <a:prstClr val="white"/>
              </a:solidFill>
            </a:endParaRPr>
          </a:p>
        </p:txBody>
      </p:sp>
      <p:sp>
        <p:nvSpPr>
          <p:cNvPr id="15" name="Content Placeholder 2"/>
          <p:cNvSpPr txBox="1">
            <a:spLocks/>
          </p:cNvSpPr>
          <p:nvPr/>
        </p:nvSpPr>
        <p:spPr>
          <a:xfrm>
            <a:off x="4511993" y="637253"/>
            <a:ext cx="3870007" cy="1260140"/>
          </a:xfrm>
          <a:prstGeom prst="rect">
            <a:avLst/>
          </a:prstGeom>
        </p:spPr>
        <p:txBody>
          <a:bodyPr>
            <a:no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299988">
              <a:spcBef>
                <a:spcPts val="0"/>
              </a:spcBef>
              <a:buClr>
                <a:srgbClr val="DC9E1F"/>
              </a:buClr>
            </a:pPr>
            <a:endParaRPr lang="en-AU" sz="1667" dirty="0">
              <a:solidFill>
                <a:prstClr val="black">
                  <a:lumMod val="75000"/>
                  <a:lumOff val="25000"/>
                </a:prstClr>
              </a:solidFill>
              <a:latin typeface="Gill Sans"/>
              <a:cs typeface="Gill Sans"/>
            </a:endParaRPr>
          </a:p>
        </p:txBody>
      </p:sp>
      <p:pic>
        <p:nvPicPr>
          <p:cNvPr id="8" name="Picture 7" descr="quickProcessModel.png"/>
          <p:cNvPicPr>
            <a:picLocks noChangeAspect="1"/>
          </p:cNvPicPr>
          <p:nvPr/>
        </p:nvPicPr>
        <p:blipFill rotWithShape="1">
          <a:blip r:embed="rId3" cstate="print"/>
          <a:srcRect l="11494"/>
          <a:stretch/>
        </p:blipFill>
        <p:spPr>
          <a:xfrm>
            <a:off x="1061871" y="1339544"/>
            <a:ext cx="2475382" cy="2750736"/>
          </a:xfrm>
          <a:prstGeom prst="rect">
            <a:avLst/>
          </a:prstGeom>
        </p:spPr>
      </p:pic>
      <p:pic>
        <p:nvPicPr>
          <p:cNvPr id="9" name="Picture 8" descr="slowProcessModel.png"/>
          <p:cNvPicPr>
            <a:picLocks noChangeAspect="1"/>
          </p:cNvPicPr>
          <p:nvPr/>
        </p:nvPicPr>
        <p:blipFill>
          <a:blip r:embed="rId4" cstate="print"/>
          <a:stretch>
            <a:fillRect/>
          </a:stretch>
        </p:blipFill>
        <p:spPr>
          <a:xfrm>
            <a:off x="5551948" y="1343849"/>
            <a:ext cx="1847373" cy="2745856"/>
          </a:xfrm>
          <a:prstGeom prst="rect">
            <a:avLst/>
          </a:prstGeom>
        </p:spPr>
      </p:pic>
      <p:sp>
        <p:nvSpPr>
          <p:cNvPr id="10" name="TextBox 9"/>
          <p:cNvSpPr txBox="1"/>
          <p:nvPr/>
        </p:nvSpPr>
        <p:spPr>
          <a:xfrm>
            <a:off x="1061187" y="4184928"/>
            <a:ext cx="3297698" cy="400110"/>
          </a:xfrm>
          <a:prstGeom prst="rect">
            <a:avLst/>
          </a:prstGeom>
          <a:noFill/>
        </p:spPr>
        <p:txBody>
          <a:bodyPr wrap="none" rtlCol="0">
            <a:spAutoFit/>
          </a:bodyPr>
          <a:lstStyle/>
          <a:p>
            <a:r>
              <a:rPr lang="en-AU" sz="2000" dirty="0">
                <a:solidFill>
                  <a:prstClr val="black">
                    <a:lumMod val="75000"/>
                    <a:lumOff val="25000"/>
                  </a:prstClr>
                </a:solidFill>
              </a:rPr>
              <a:t>Simple claims and quick</a:t>
            </a:r>
          </a:p>
        </p:txBody>
      </p:sp>
      <p:sp>
        <p:nvSpPr>
          <p:cNvPr id="11" name="TextBox 10"/>
          <p:cNvSpPr txBox="1"/>
          <p:nvPr/>
        </p:nvSpPr>
        <p:spPr>
          <a:xfrm>
            <a:off x="5265198" y="4171912"/>
            <a:ext cx="3188693" cy="400110"/>
          </a:xfrm>
          <a:prstGeom prst="rect">
            <a:avLst/>
          </a:prstGeom>
          <a:noFill/>
        </p:spPr>
        <p:txBody>
          <a:bodyPr wrap="none" rtlCol="0">
            <a:spAutoFit/>
          </a:bodyPr>
          <a:lstStyle/>
          <a:p>
            <a:r>
              <a:rPr lang="en-AU" sz="2000" dirty="0">
                <a:solidFill>
                  <a:prstClr val="black">
                    <a:lumMod val="75000"/>
                    <a:lumOff val="25000"/>
                  </a:prstClr>
                </a:solidFill>
              </a:rPr>
              <a:t>Simple claims and slow</a:t>
            </a:r>
          </a:p>
        </p:txBody>
      </p:sp>
      <p:sp>
        <p:nvSpPr>
          <p:cNvPr id="3" name="Oval 2"/>
          <p:cNvSpPr/>
          <p:nvPr/>
        </p:nvSpPr>
        <p:spPr>
          <a:xfrm>
            <a:off x="6577264" y="2192698"/>
            <a:ext cx="561473" cy="431132"/>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00">
              <a:solidFill>
                <a:prstClr val="black">
                  <a:lumMod val="75000"/>
                  <a:lumOff val="25000"/>
                </a:prstClr>
              </a:solidFill>
            </a:endParaRPr>
          </a:p>
        </p:txBody>
      </p:sp>
      <p:sp>
        <p:nvSpPr>
          <p:cNvPr id="18" name="Oval 17"/>
          <p:cNvSpPr/>
          <p:nvPr/>
        </p:nvSpPr>
        <p:spPr>
          <a:xfrm>
            <a:off x="5989359" y="3212040"/>
            <a:ext cx="561473" cy="431132"/>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00">
              <a:solidFill>
                <a:prstClr val="black">
                  <a:lumMod val="75000"/>
                  <a:lumOff val="25000"/>
                </a:prstClr>
              </a:solidFill>
            </a:endParaRPr>
          </a:p>
        </p:txBody>
      </p:sp>
      <p:sp>
        <p:nvSpPr>
          <p:cNvPr id="4" name="Title 3"/>
          <p:cNvSpPr>
            <a:spLocks noGrp="1"/>
          </p:cNvSpPr>
          <p:nvPr>
            <p:ph type="title"/>
          </p:nvPr>
        </p:nvSpPr>
        <p:spPr>
          <a:xfrm>
            <a:off x="727478" y="84904"/>
            <a:ext cx="7340991" cy="660073"/>
          </a:xfrm>
        </p:spPr>
        <p:txBody>
          <a:bodyPr>
            <a:normAutofit/>
          </a:bodyPr>
          <a:lstStyle/>
          <a:p>
            <a:r>
              <a:rPr lang="en-AU" dirty="0" smtClean="0"/>
              <a:t>Variants Analysis via Model Differencing</a:t>
            </a:r>
            <a:endParaRPr lang="en-AU" dirty="0"/>
          </a:p>
        </p:txBody>
      </p:sp>
      <p:sp>
        <p:nvSpPr>
          <p:cNvPr id="7" name="Rectangle 6"/>
          <p:cNvSpPr/>
          <p:nvPr/>
        </p:nvSpPr>
        <p:spPr>
          <a:xfrm>
            <a:off x="3947710" y="2192698"/>
            <a:ext cx="1116363" cy="1019342"/>
          </a:xfrm>
          <a:prstGeom prst="rect">
            <a:avLst/>
          </a:prstGeom>
          <a:solidFill>
            <a:srgbClr val="C52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solidFill>
                  <a:srgbClr val="92D050"/>
                </a:solidFill>
                <a:latin typeface="Impact" panose="020B0806030902050204" pitchFamily="34" charset="0"/>
              </a:rPr>
              <a:t>Model Delta</a:t>
            </a:r>
          </a:p>
          <a:p>
            <a:pPr algn="ctr"/>
            <a:r>
              <a:rPr lang="en-AU" sz="2000" dirty="0">
                <a:solidFill>
                  <a:srgbClr val="92D050"/>
                </a:solidFill>
                <a:latin typeface="Impact" panose="020B0806030902050204" pitchFamily="34" charset="0"/>
              </a:rPr>
              <a:t>Analysis</a:t>
            </a:r>
          </a:p>
        </p:txBody>
      </p:sp>
      <p:pic>
        <p:nvPicPr>
          <p:cNvPr id="16" name="Picture 2" descr="mage result for suncorp grou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9308" y="116203"/>
            <a:ext cx="695024" cy="4030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4"/>
          <p:cNvSpPr txBox="1">
            <a:spLocks noChangeArrowheads="1"/>
          </p:cNvSpPr>
          <p:nvPr/>
        </p:nvSpPr>
        <p:spPr bwMode="auto">
          <a:xfrm>
            <a:off x="795828" y="5400370"/>
            <a:ext cx="7435653" cy="25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192" tIns="38096" rIns="76192" bIns="38096">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AU" altLang="en-US" sz="1167" dirty="0">
                <a:latin typeface="Calibri" charset="0"/>
                <a:ea typeface="Calibri" charset="0"/>
                <a:cs typeface="Calibri" charset="0"/>
              </a:rPr>
              <a:t>S. </a:t>
            </a:r>
            <a:r>
              <a:rPr lang="en-AU" altLang="en-US" sz="1167" dirty="0" err="1">
                <a:latin typeface="Calibri" charset="0"/>
                <a:ea typeface="Calibri" charset="0"/>
                <a:cs typeface="Calibri" charset="0"/>
              </a:rPr>
              <a:t>Suriadi</a:t>
            </a:r>
            <a:r>
              <a:rPr lang="en-AU" altLang="en-US" sz="1167" dirty="0">
                <a:latin typeface="Calibri" charset="0"/>
                <a:ea typeface="Calibri" charset="0"/>
                <a:cs typeface="Calibri" charset="0"/>
              </a:rPr>
              <a:t> et al.: Understanding Process Behaviours in a Large Insurance Company in Australia: A Case Study. </a:t>
            </a:r>
            <a:r>
              <a:rPr lang="en-AU" altLang="en-US" sz="1167" dirty="0" err="1">
                <a:latin typeface="Calibri" charset="0"/>
                <a:ea typeface="Calibri" charset="0"/>
                <a:cs typeface="Calibri" charset="0"/>
              </a:rPr>
              <a:t>CAiSE</a:t>
            </a:r>
            <a:r>
              <a:rPr lang="en-AU" altLang="en-US" sz="1167" dirty="0">
                <a:latin typeface="Calibri" charset="0"/>
                <a:ea typeface="Calibri" charset="0"/>
                <a:cs typeface="Calibri" charset="0"/>
              </a:rPr>
              <a:t> 2013</a:t>
            </a:r>
            <a:endParaRPr lang="en-US" altLang="en-US" sz="1167" dirty="0">
              <a:latin typeface="Calibri" charset="0"/>
              <a:ea typeface="Calibri" charset="0"/>
              <a:cs typeface="Calibri" charset="0"/>
            </a:endParaRPr>
          </a:p>
        </p:txBody>
      </p:sp>
      <p:pic>
        <p:nvPicPr>
          <p:cNvPr id="20" name="Picture 6" descr="http://www.idpblog.me/idp-en/wp-content/uploads/2012/09/Queensland-University-of-Technology_Logo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888" y="4934017"/>
            <a:ext cx="1466674" cy="3993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65569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P spid="10" grpId="0"/>
      <p:bldP spid="11" grpId="0"/>
      <p:bldP spid="3" grpId="0" animBg="1"/>
      <p:bldP spid="18" grpId="0" animBg="1"/>
      <p:bldP spid="7"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5134" y="1143001"/>
            <a:ext cx="6948453" cy="4133274"/>
          </a:xfrm>
        </p:spPr>
        <p:txBody>
          <a:bodyPr/>
          <a:lstStyle/>
          <a:p>
            <a:r>
              <a:rPr lang="en-US" dirty="0" smtClean="0"/>
              <a:t>Aimed at process owners / managers</a:t>
            </a:r>
          </a:p>
          <a:p>
            <a:r>
              <a:rPr lang="en-US" dirty="0" smtClean="0"/>
              <a:t>Emphasis on analysis and management</a:t>
            </a:r>
          </a:p>
          <a:p>
            <a:pPr lvl="1"/>
            <a:r>
              <a:rPr lang="en-US" dirty="0" smtClean="0"/>
              <a:t>E.g. detecting bottlenecks</a:t>
            </a:r>
          </a:p>
          <a:p>
            <a:r>
              <a:rPr lang="en-US" dirty="0" smtClean="0"/>
              <a:t>Typical process performance indicators</a:t>
            </a:r>
          </a:p>
          <a:p>
            <a:pPr lvl="1"/>
            <a:r>
              <a:rPr lang="en-US" dirty="0" smtClean="0"/>
              <a:t>Cycle times</a:t>
            </a:r>
          </a:p>
          <a:p>
            <a:pPr lvl="1"/>
            <a:r>
              <a:rPr lang="en-US" dirty="0" smtClean="0"/>
              <a:t>Error rates</a:t>
            </a:r>
          </a:p>
          <a:p>
            <a:pPr lvl="1"/>
            <a:r>
              <a:rPr lang="en-US" dirty="0"/>
              <a:t>Resource </a:t>
            </a:r>
            <a:r>
              <a:rPr lang="en-US" dirty="0" smtClean="0"/>
              <a:t>utilization</a:t>
            </a:r>
          </a:p>
        </p:txBody>
      </p:sp>
      <p:sp>
        <p:nvSpPr>
          <p:cNvPr id="3" name="Title 2"/>
          <p:cNvSpPr>
            <a:spLocks noGrp="1"/>
          </p:cNvSpPr>
          <p:nvPr>
            <p:ph type="title"/>
          </p:nvPr>
        </p:nvSpPr>
        <p:spPr>
          <a:xfrm>
            <a:off x="1081571" y="83403"/>
            <a:ext cx="6572250" cy="1104636"/>
          </a:xfrm>
        </p:spPr>
        <p:txBody>
          <a:bodyPr/>
          <a:lstStyle/>
          <a:p>
            <a:r>
              <a:rPr lang="en-US" dirty="0" smtClean="0"/>
              <a:t>Tactical dashboards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478" y="2180606"/>
            <a:ext cx="5974522" cy="34864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9503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7167" y="117421"/>
            <a:ext cx="7129842" cy="660073"/>
          </a:xfrm>
        </p:spPr>
        <p:txBody>
          <a:bodyPr>
            <a:normAutofit/>
          </a:bodyPr>
          <a:lstStyle/>
          <a:p>
            <a:r>
              <a:rPr lang="en-US" dirty="0" smtClean="0"/>
              <a:t>Variants Analysis via Log Delta Analysis</a:t>
            </a:r>
            <a:endParaRPr lang="en-US" dirty="0"/>
          </a:p>
        </p:txBody>
      </p:sp>
      <p:pic>
        <p:nvPicPr>
          <p:cNvPr id="4" name="Picture 3" descr="Screen Shot 2015-06-23 at 3.40.55 PM.png"/>
          <p:cNvPicPr>
            <a:picLocks noChangeAspect="1"/>
          </p:cNvPicPr>
          <p:nvPr/>
        </p:nvPicPr>
        <p:blipFill rotWithShape="1">
          <a:blip r:embed="rId3" cstate="print">
            <a:extLst>
              <a:ext uri="{28A0092B-C50C-407E-A947-70E740481C1C}">
                <a14:useLocalDpi xmlns:a14="http://schemas.microsoft.com/office/drawing/2010/main" val="0"/>
              </a:ext>
            </a:extLst>
          </a:blip>
          <a:srcRect r="46039" b="6930"/>
          <a:stretch/>
        </p:blipFill>
        <p:spPr bwMode="auto">
          <a:xfrm>
            <a:off x="946348" y="1073537"/>
            <a:ext cx="2305443" cy="262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169495" y="3807829"/>
            <a:ext cx="177147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000">
                <a:latin typeface="Calibri" charset="0"/>
                <a:ea typeface="Calibri" charset="0"/>
                <a:cs typeface="Calibri" charset="0"/>
              </a:rPr>
              <a:t>L1 - Short </a:t>
            </a:r>
            <a:r>
              <a:rPr lang="en-US" altLang="en-US" sz="2000" dirty="0">
                <a:latin typeface="Calibri" charset="0"/>
                <a:ea typeface="Calibri" charset="0"/>
                <a:cs typeface="Calibri" charset="0"/>
              </a:rPr>
              <a:t>stay</a:t>
            </a:r>
          </a:p>
          <a:p>
            <a:pPr algn="ctr" eaLnBrk="1" hangingPunct="1"/>
            <a:r>
              <a:rPr lang="en-US" altLang="en-US" sz="1500" dirty="0">
                <a:latin typeface="Calibri" charset="0"/>
                <a:ea typeface="Calibri" charset="0"/>
                <a:cs typeface="Calibri" charset="0"/>
              </a:rPr>
              <a:t>448 cases</a:t>
            </a:r>
          </a:p>
          <a:p>
            <a:pPr algn="ctr" eaLnBrk="1" hangingPunct="1"/>
            <a:r>
              <a:rPr lang="en-US" altLang="en-US" sz="1500" dirty="0">
                <a:latin typeface="Calibri" charset="0"/>
                <a:ea typeface="Calibri" charset="0"/>
                <a:cs typeface="Calibri" charset="0"/>
              </a:rPr>
              <a:t>7329 events</a:t>
            </a:r>
          </a:p>
        </p:txBody>
      </p:sp>
      <p:sp>
        <p:nvSpPr>
          <p:cNvPr id="6" name="TextBox 5"/>
          <p:cNvSpPr txBox="1">
            <a:spLocks noChangeArrowheads="1"/>
          </p:cNvSpPr>
          <p:nvPr/>
        </p:nvSpPr>
        <p:spPr bwMode="auto">
          <a:xfrm>
            <a:off x="6348500" y="3819338"/>
            <a:ext cx="159770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000" dirty="0">
                <a:latin typeface="Calibri" charset="0"/>
                <a:ea typeface="Calibri" charset="0"/>
                <a:cs typeface="Calibri" charset="0"/>
              </a:rPr>
              <a:t>L2 - Long stay</a:t>
            </a:r>
          </a:p>
          <a:p>
            <a:pPr algn="ctr" eaLnBrk="1" hangingPunct="1"/>
            <a:r>
              <a:rPr lang="en-US" altLang="en-US" sz="1500" dirty="0">
                <a:latin typeface="Calibri" charset="0"/>
                <a:ea typeface="Calibri" charset="0"/>
                <a:cs typeface="Calibri" charset="0"/>
              </a:rPr>
              <a:t>363 cases</a:t>
            </a:r>
            <a:br>
              <a:rPr lang="en-US" altLang="en-US" sz="1500" dirty="0">
                <a:latin typeface="Calibri" charset="0"/>
                <a:ea typeface="Calibri" charset="0"/>
                <a:cs typeface="Calibri" charset="0"/>
              </a:rPr>
            </a:br>
            <a:r>
              <a:rPr lang="en-US" altLang="en-US" sz="1500" dirty="0">
                <a:latin typeface="Calibri" charset="0"/>
                <a:ea typeface="Calibri" charset="0"/>
                <a:cs typeface="Calibri" charset="0"/>
              </a:rPr>
              <a:t>7496 events</a:t>
            </a:r>
          </a:p>
        </p:txBody>
      </p:sp>
      <p:pic>
        <p:nvPicPr>
          <p:cNvPr id="12" name="Picture 11" descr="Screen Shot 2015-06-23 at 3.40.55 PM.png"/>
          <p:cNvPicPr>
            <a:picLocks noChangeAspect="1"/>
          </p:cNvPicPr>
          <p:nvPr/>
        </p:nvPicPr>
        <p:blipFill rotWithShape="1">
          <a:blip r:embed="rId3" cstate="print">
            <a:extLst>
              <a:ext uri="{28A0092B-C50C-407E-A947-70E740481C1C}">
                <a14:useLocalDpi xmlns:a14="http://schemas.microsoft.com/office/drawing/2010/main" val="0"/>
              </a:ext>
            </a:extLst>
          </a:blip>
          <a:srcRect l="55412" b="6829"/>
          <a:stretch/>
        </p:blipFill>
        <p:spPr bwMode="auto">
          <a:xfrm>
            <a:off x="6041203" y="1070704"/>
            <a:ext cx="1905000" cy="262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rrowheads="1"/>
          </p:cNvPicPr>
          <p:nvPr/>
        </p:nvPicPr>
        <p:blipFill rotWithShape="1">
          <a:blip r:embed="rId4" cstate="print"/>
          <a:srcRect t="1843" r="63985" b="7416"/>
          <a:stretch/>
        </p:blipFill>
        <p:spPr bwMode="auto">
          <a:xfrm>
            <a:off x="4031987" y="1070704"/>
            <a:ext cx="1225498" cy="449040"/>
          </a:xfrm>
          <a:prstGeom prst="rect">
            <a:avLst/>
          </a:prstGeom>
          <a:ln>
            <a:noFill/>
          </a:ln>
          <a:effectLst/>
        </p:spPr>
      </p:pic>
      <p:sp>
        <p:nvSpPr>
          <p:cNvPr id="25" name="TextBox 24"/>
          <p:cNvSpPr txBox="1">
            <a:spLocks noChangeArrowheads="1"/>
          </p:cNvSpPr>
          <p:nvPr/>
        </p:nvSpPr>
        <p:spPr bwMode="auto">
          <a:xfrm>
            <a:off x="3161939" y="3230748"/>
            <a:ext cx="3042898" cy="1759584"/>
          </a:xfrm>
          <a:prstGeom prst="rect">
            <a:avLst/>
          </a:prstGeom>
          <a:gradFill rotWithShape="1">
            <a:gsLst>
              <a:gs pos="0">
                <a:srgbClr val="F8F8F8"/>
              </a:gs>
              <a:gs pos="20000">
                <a:srgbClr val="F7F7F7"/>
              </a:gs>
              <a:gs pos="100000">
                <a:srgbClr val="BDBDBD"/>
              </a:gs>
            </a:gsLst>
            <a:lin ang="5400000"/>
          </a:gradFill>
          <a:ln w="9525">
            <a:solidFill>
              <a:srgbClr val="F9F9F9"/>
            </a:solidFill>
            <a:miter lim="800000"/>
            <a:headEnd/>
            <a:tailEnd/>
          </a:ln>
          <a:effectLst>
            <a:outerShdw blurRad="40000" dist="23000" dir="5400000" rotWithShape="0">
              <a:srgbClr val="000000">
                <a:alpha val="34999"/>
              </a:srgbClr>
            </a:outerShdw>
          </a:effectLst>
        </p:spPr>
        <p:txBody>
          <a:bodyPr wrap="squar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667" b="1" dirty="0">
                <a:latin typeface="Calibri" charset="0"/>
                <a:ea typeface="Calibri" charset="0"/>
                <a:cs typeface="Calibri" charset="0"/>
              </a:rPr>
              <a:t>Log Delta Analysis</a:t>
            </a:r>
            <a:endParaRPr lang="en-US" altLang="en-US" sz="1667" dirty="0">
              <a:latin typeface="Calibri" charset="0"/>
              <a:ea typeface="Calibri" charset="0"/>
              <a:cs typeface="Calibri" charset="0"/>
            </a:endParaRPr>
          </a:p>
          <a:p>
            <a:pPr algn="ctr" eaLnBrk="1" hangingPunct="1"/>
            <a:endParaRPr lang="en-US" altLang="en-US" sz="1667" dirty="0">
              <a:latin typeface="Calibri" charset="0"/>
              <a:ea typeface="Calibri" charset="0"/>
              <a:cs typeface="Calibri" charset="0"/>
            </a:endParaRPr>
          </a:p>
          <a:p>
            <a:pPr eaLnBrk="1" hangingPunct="1"/>
            <a:r>
              <a:rPr lang="en-US" altLang="en-US" sz="1500" dirty="0">
                <a:latin typeface="Calibri" charset="0"/>
                <a:ea typeface="Calibri" charset="0"/>
                <a:cs typeface="Calibri" charset="0"/>
              </a:rPr>
              <a:t>In L1, “Nursing Primary Assessment” is repeated after “Medical Assign” and “Triage Request”, while in L2 it is not</a:t>
            </a:r>
          </a:p>
          <a:p>
            <a:pPr eaLnBrk="1" hangingPunct="1"/>
            <a:r>
              <a:rPr lang="en-US" altLang="en-US" sz="1500" b="1" dirty="0">
                <a:latin typeface="Calibri" charset="0"/>
                <a:ea typeface="Calibri" charset="0"/>
                <a:cs typeface="Calibri" charset="0"/>
              </a:rPr>
              <a:t>…</a:t>
            </a:r>
            <a:r>
              <a:rPr lang="en-US" altLang="en-US" sz="1500" dirty="0">
                <a:latin typeface="Calibri" charset="0"/>
                <a:ea typeface="Calibri" charset="0"/>
                <a:cs typeface="Calibri" charset="0"/>
              </a:rPr>
              <a:t> </a:t>
            </a:r>
          </a:p>
        </p:txBody>
      </p:sp>
      <p:sp>
        <p:nvSpPr>
          <p:cNvPr id="26" name="Rectangle 25"/>
          <p:cNvSpPr/>
          <p:nvPr/>
        </p:nvSpPr>
        <p:spPr>
          <a:xfrm>
            <a:off x="816429" y="5285325"/>
            <a:ext cx="7299476" cy="429675"/>
          </a:xfrm>
          <a:prstGeom prst="rect">
            <a:avLst/>
          </a:prstGeom>
          <a:noFill/>
          <a:ln>
            <a:noFill/>
          </a:ln>
        </p:spPr>
        <p:txBody>
          <a:bodyPr wrap="square" rIns="150000" bIns="75000" rtlCol="0" anchor="b">
            <a:spAutoFit/>
          </a:bodyPr>
          <a:lstStyle/>
          <a:p>
            <a:r>
              <a:rPr lang="en-AU" sz="1000" kern="0" dirty="0"/>
              <a:t>N.R. van Beest, L. Garcia-Banuelos, M. Dumas, M. La Rosa, Log Delta Analysis: Interpretable Differencing of Business Process Event Logs. BPM 2015: 386-405</a:t>
            </a:r>
            <a:endParaRPr lang="en-US" sz="1000" kern="0" dirty="0"/>
          </a:p>
        </p:txBody>
      </p:sp>
      <p:pic>
        <p:nvPicPr>
          <p:cNvPr id="10" name="Picture 6" descr="http://www.idpblog.me/idp-en/wp-content/uploads/2012/09/Queensland-University-of-Technology_Logo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348" y="4779678"/>
            <a:ext cx="1466674" cy="3993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428829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4572000" y="1344613"/>
            <a:ext cx="4103688" cy="3859212"/>
          </a:xfrm>
        </p:spPr>
        <p:txBody>
          <a:bodyPr>
            <a:normAutofit/>
          </a:bodyPr>
          <a:lstStyle/>
          <a:p>
            <a:pPr marL="0" indent="0">
              <a:buNone/>
            </a:pPr>
            <a:r>
              <a:rPr lang="de-DE" sz="1400" dirty="0" smtClean="0"/>
              <a:t>Contents</a:t>
            </a:r>
          </a:p>
          <a:p>
            <a:pPr marL="342900" indent="-342900">
              <a:buFont typeface="+mj-lt"/>
              <a:buAutoNum type="arabicPeriod"/>
            </a:pPr>
            <a:r>
              <a:rPr lang="en-US" sz="1400" dirty="0" smtClean="0">
                <a:solidFill>
                  <a:schemeClr val="bg1">
                    <a:lumMod val="50000"/>
                  </a:schemeClr>
                </a:solidFill>
              </a:rPr>
              <a:t>Performance Dashboards</a:t>
            </a:r>
          </a:p>
          <a:p>
            <a:pPr marL="342900" indent="-342900">
              <a:buFont typeface="+mj-lt"/>
              <a:buAutoNum type="arabicPeriod"/>
            </a:pPr>
            <a:r>
              <a:rPr lang="en-US" sz="1400" dirty="0" smtClean="0">
                <a:solidFill>
                  <a:schemeClr val="bg1">
                    <a:lumMod val="50000"/>
                  </a:schemeClr>
                </a:solidFill>
              </a:rPr>
              <a:t>Introduction to Process Mining</a:t>
            </a:r>
          </a:p>
          <a:p>
            <a:pPr marL="342900" indent="-342900">
              <a:buFont typeface="+mj-lt"/>
              <a:buAutoNum type="arabicPeriod"/>
            </a:pPr>
            <a:r>
              <a:rPr lang="en-US" sz="1400" dirty="0" smtClean="0">
                <a:solidFill>
                  <a:schemeClr val="bg1">
                    <a:lumMod val="50000"/>
                  </a:schemeClr>
                </a:solidFill>
              </a:rPr>
              <a:t>Automated Process Discovery</a:t>
            </a:r>
          </a:p>
          <a:p>
            <a:pPr marL="342900" indent="-342900">
              <a:buFont typeface="+mj-lt"/>
              <a:buAutoNum type="arabicPeriod"/>
            </a:pPr>
            <a:r>
              <a:rPr lang="en-US" sz="1400" dirty="0" smtClean="0">
                <a:solidFill>
                  <a:schemeClr val="bg1">
                    <a:lumMod val="50000"/>
                  </a:schemeClr>
                </a:solidFill>
              </a:rPr>
              <a:t>Process Performance Mining</a:t>
            </a:r>
          </a:p>
          <a:p>
            <a:pPr marL="342900" indent="-342900">
              <a:buFont typeface="+mj-lt"/>
              <a:buAutoNum type="arabicPeriod"/>
            </a:pPr>
            <a:r>
              <a:rPr lang="en-US" sz="1400" dirty="0" smtClean="0">
                <a:solidFill>
                  <a:schemeClr val="bg1">
                    <a:lumMod val="50000"/>
                  </a:schemeClr>
                </a:solidFill>
              </a:rPr>
              <a:t>Conformance Checking</a:t>
            </a:r>
          </a:p>
          <a:p>
            <a:pPr marL="342900" indent="-342900">
              <a:buFont typeface="+mj-lt"/>
              <a:buAutoNum type="arabicPeriod"/>
            </a:pPr>
            <a:r>
              <a:rPr lang="en-US" sz="1400" dirty="0" smtClean="0">
                <a:solidFill>
                  <a:schemeClr val="bg1">
                    <a:lumMod val="50000"/>
                  </a:schemeClr>
                </a:solidFill>
              </a:rPr>
              <a:t>Variants Analysis</a:t>
            </a:r>
          </a:p>
          <a:p>
            <a:pPr marL="342900" indent="-342900">
              <a:buFont typeface="+mj-lt"/>
              <a:buAutoNum type="arabicPeriod"/>
            </a:pPr>
            <a:r>
              <a:rPr lang="en-US" sz="1400" dirty="0" smtClean="0"/>
              <a:t>Process Mining in Practice</a:t>
            </a:r>
          </a:p>
          <a:p>
            <a:pPr marL="342900" indent="-342900">
              <a:buFont typeface="+mj-lt"/>
              <a:buAutoNum type="arabicPeriod"/>
            </a:pPr>
            <a:r>
              <a:rPr lang="en-US" sz="1400" dirty="0" smtClean="0">
                <a:solidFill>
                  <a:schemeClr val="bg1">
                    <a:lumMod val="50000"/>
                  </a:schemeClr>
                </a:solidFill>
              </a:rPr>
              <a:t>Recap</a:t>
            </a:r>
            <a:endParaRPr lang="de-DE" sz="1400" dirty="0">
              <a:solidFill>
                <a:schemeClr val="bg1">
                  <a:lumMod val="50000"/>
                </a:schemeClr>
              </a:solidFill>
            </a:endParaRPr>
          </a:p>
        </p:txBody>
      </p:sp>
      <p:sp>
        <p:nvSpPr>
          <p:cNvPr id="3" name="Foliennummernplatzhalter 2"/>
          <p:cNvSpPr>
            <a:spLocks noGrp="1"/>
          </p:cNvSpPr>
          <p:nvPr>
            <p:ph type="sldNum" sz="quarter" idx="12"/>
          </p:nvPr>
        </p:nvSpPr>
        <p:spPr/>
        <p:txBody>
          <a:bodyPr/>
          <a:lstStyle/>
          <a:p>
            <a:r>
              <a:rPr lang="de-AT" smtClean="0"/>
              <a:t>SEITE </a:t>
            </a:r>
            <a:fld id="{BE3DC40E-DBBE-4E2D-9EEC-FBF0DA0E9179}" type="slidenum">
              <a:rPr lang="de-AT" smtClean="0"/>
              <a:t>71</a:t>
            </a:fld>
            <a:endParaRPr lang="de-AT" dirty="0"/>
          </a:p>
        </p:txBody>
      </p:sp>
      <p:sp>
        <p:nvSpPr>
          <p:cNvPr id="5" name="Title 4">
            <a:extLst>
              <a:ext uri="{FF2B5EF4-FFF2-40B4-BE49-F238E27FC236}">
                <a16:creationId xmlns:a16="http://schemas.microsoft.com/office/drawing/2014/main" id="{A25E3810-7CC4-4F93-B619-F6F022800DBD}"/>
              </a:ext>
            </a:extLst>
          </p:cNvPr>
          <p:cNvSpPr>
            <a:spLocks noGrp="1"/>
          </p:cNvSpPr>
          <p:nvPr>
            <p:ph type="title"/>
          </p:nvPr>
        </p:nvSpPr>
        <p:spPr/>
        <p:txBody>
          <a:bodyPr/>
          <a:lstStyle/>
          <a:p>
            <a:r>
              <a:rPr lang="de-AT" dirty="0" smtClean="0">
                <a:latin typeface="Arial" panose="020B0604020202020204" pitchFamily="34" charset="0"/>
                <a:cs typeface="Arial" panose="020B0604020202020204" pitchFamily="34" charset="0"/>
              </a:rPr>
              <a:t>Chapter 11: </a:t>
            </a:r>
            <a:r>
              <a:rPr lang="de-AT" dirty="0" err="1" smtClean="0">
                <a:latin typeface="Arial" panose="020B0604020202020204" pitchFamily="34" charset="0"/>
                <a:cs typeface="Arial" panose="020B0604020202020204" pitchFamily="34" charset="0"/>
              </a:rPr>
              <a:t>Process</a:t>
            </a:r>
            <a:r>
              <a:rPr lang="de-AT" dirty="0" smtClean="0">
                <a:latin typeface="Arial" panose="020B0604020202020204" pitchFamily="34" charset="0"/>
                <a:cs typeface="Arial" panose="020B0604020202020204" pitchFamily="34" charset="0"/>
              </a:rPr>
              <a:t> Monitoring</a:t>
            </a:r>
            <a:endParaRPr lang="de-AT" dirty="0">
              <a:latin typeface="Arial" panose="020B0604020202020204" pitchFamily="34" charset="0"/>
              <a:cs typeface="Arial" panose="020B0604020202020204" pitchFamily="34" charset="0"/>
            </a:endParaRPr>
          </a:p>
        </p:txBody>
      </p:sp>
      <p:sp>
        <p:nvSpPr>
          <p:cNvPr id="10" name="Rechteck 9"/>
          <p:cNvSpPr/>
          <p:nvPr/>
        </p:nvSpPr>
        <p:spPr>
          <a:xfrm>
            <a:off x="7496730" y="0"/>
            <a:ext cx="1726292" cy="1202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p:cNvPicPr>
            <a:picLocks noChangeAspect="1"/>
          </p:cNvPicPr>
          <p:nvPr/>
        </p:nvPicPr>
        <p:blipFill>
          <a:blip r:embed="rId3"/>
          <a:stretch>
            <a:fillRect/>
          </a:stretch>
        </p:blipFill>
        <p:spPr>
          <a:xfrm>
            <a:off x="1463798" y="1402645"/>
            <a:ext cx="2054876" cy="3383844"/>
          </a:xfrm>
          <a:prstGeom prst="rect">
            <a:avLst/>
          </a:prstGeom>
          <a:ln>
            <a:solidFill>
              <a:schemeClr val="tx1"/>
            </a:solidFill>
          </a:ln>
        </p:spPr>
      </p:pic>
    </p:spTree>
    <p:extLst>
      <p:ext uri="{BB962C8B-B14F-4D97-AF65-F5344CB8AC3E}">
        <p14:creationId xmlns:p14="http://schemas.microsoft.com/office/powerpoint/2010/main" val="4270309649"/>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6960" y="1025653"/>
            <a:ext cx="7110367" cy="4380487"/>
          </a:xfrm>
        </p:spPr>
        <p:txBody>
          <a:bodyPr>
            <a:normAutofit fontScale="92500" lnSpcReduction="10000"/>
          </a:bodyPr>
          <a:lstStyle/>
          <a:p>
            <a:pPr marL="222241" indent="-222241"/>
            <a:r>
              <a:rPr lang="en-US" dirty="0" smtClean="0"/>
              <a:t>Insurance</a:t>
            </a:r>
          </a:p>
          <a:p>
            <a:pPr marL="661432" lvl="2" indent="-285739">
              <a:buFontTx/>
              <a:buChar char="-"/>
            </a:pPr>
            <a:r>
              <a:rPr lang="en-US" sz="1667" b="1" dirty="0" err="1"/>
              <a:t>Suncorp</a:t>
            </a:r>
            <a:r>
              <a:rPr lang="en-US" sz="1667" b="1" dirty="0"/>
              <a:t>, Australia</a:t>
            </a:r>
            <a:endParaRPr lang="en-US" sz="1667" dirty="0"/>
          </a:p>
          <a:p>
            <a:pPr marL="222241" indent="-222241"/>
            <a:r>
              <a:rPr lang="en-US" dirty="0" smtClean="0"/>
              <a:t>Government</a:t>
            </a:r>
          </a:p>
          <a:p>
            <a:pPr marL="661432" lvl="2" indent="-285739">
              <a:buFontTx/>
              <a:buChar char="-"/>
            </a:pPr>
            <a:r>
              <a:rPr lang="en-US" sz="1667" dirty="0" err="1"/>
              <a:t>Qld</a:t>
            </a:r>
            <a:r>
              <a:rPr lang="en-US" sz="1667" dirty="0"/>
              <a:t> Treasury &amp; Trade, Australia</a:t>
            </a:r>
          </a:p>
          <a:p>
            <a:pPr marL="222241" indent="-222241"/>
            <a:r>
              <a:rPr lang="en-US" dirty="0" smtClean="0"/>
              <a:t>Health</a:t>
            </a:r>
          </a:p>
          <a:p>
            <a:pPr marL="661432" lvl="2" indent="-285739">
              <a:buFontTx/>
              <a:buChar char="-"/>
            </a:pPr>
            <a:r>
              <a:rPr lang="en-US" sz="1667" dirty="0"/>
              <a:t>AMC Hospital, The Netherlands</a:t>
            </a:r>
          </a:p>
          <a:p>
            <a:pPr marL="661432" lvl="2" indent="-285739">
              <a:buFontTx/>
              <a:buChar char="-"/>
            </a:pPr>
            <a:r>
              <a:rPr lang="en-US" sz="1667" dirty="0"/>
              <a:t>São </a:t>
            </a:r>
            <a:r>
              <a:rPr lang="en-US" sz="1667" dirty="0" err="1"/>
              <a:t>Sebastião</a:t>
            </a:r>
            <a:r>
              <a:rPr lang="en-US" sz="1667" dirty="0"/>
              <a:t> Hospital, Portugal</a:t>
            </a:r>
          </a:p>
          <a:p>
            <a:pPr marL="661432" lvl="2" indent="-285739">
              <a:buFontTx/>
              <a:buChar char="-"/>
            </a:pPr>
            <a:r>
              <a:rPr lang="en-US" sz="1667" dirty="0" err="1"/>
              <a:t>Chania</a:t>
            </a:r>
            <a:r>
              <a:rPr lang="en-US" sz="1667" dirty="0"/>
              <a:t> Hospital, Greece</a:t>
            </a:r>
          </a:p>
          <a:p>
            <a:pPr marL="661432" lvl="2" indent="-285739">
              <a:buFontTx/>
              <a:buChar char="-"/>
            </a:pPr>
            <a:r>
              <a:rPr lang="en-US" sz="1667" dirty="0"/>
              <a:t>EHR Workflow Inc., USA</a:t>
            </a:r>
          </a:p>
          <a:p>
            <a:pPr marL="222241" indent="-222241"/>
            <a:r>
              <a:rPr lang="en-US" dirty="0" smtClean="0"/>
              <a:t>Transport</a:t>
            </a:r>
          </a:p>
          <a:p>
            <a:pPr marL="661432" lvl="2" indent="-285739">
              <a:buFontTx/>
              <a:buChar char="-"/>
            </a:pPr>
            <a:r>
              <a:rPr lang="en-US" sz="1667" dirty="0"/>
              <a:t>ANA Airports, Portugal</a:t>
            </a:r>
          </a:p>
          <a:p>
            <a:pPr marL="661432" lvl="2" indent="-285739">
              <a:buFontTx/>
              <a:buChar char="-"/>
            </a:pPr>
            <a:r>
              <a:rPr lang="en-US" sz="1667" dirty="0"/>
              <a:t>Busan Port, South Korea</a:t>
            </a:r>
          </a:p>
          <a:p>
            <a:pPr marL="661432" lvl="2" indent="-285739">
              <a:buFontTx/>
              <a:buChar char="-"/>
            </a:pPr>
            <a:r>
              <a:rPr lang="en-US" sz="1667" dirty="0" err="1"/>
              <a:t>Kuehne</a:t>
            </a:r>
            <a:r>
              <a:rPr lang="en-US" sz="1667" dirty="0"/>
              <a:t> + Nagel, Switzerland-Germany</a:t>
            </a:r>
          </a:p>
          <a:p>
            <a:pPr marL="222241" indent="-222241"/>
            <a:r>
              <a:rPr lang="en-US" dirty="0" smtClean="0"/>
              <a:t>Electronics</a:t>
            </a:r>
          </a:p>
          <a:p>
            <a:pPr marL="661432" lvl="2" indent="-285739">
              <a:buFontTx/>
              <a:buChar char="-"/>
            </a:pPr>
            <a:r>
              <a:rPr lang="en-US" sz="1667" dirty="0"/>
              <a:t>Phillips, The Netherlands</a:t>
            </a:r>
          </a:p>
          <a:p>
            <a:pPr marL="222241" indent="-222241"/>
            <a:r>
              <a:rPr lang="en-US" dirty="0" smtClean="0"/>
              <a:t>Banking, construction… etc.</a:t>
            </a:r>
          </a:p>
        </p:txBody>
      </p:sp>
      <p:sp>
        <p:nvSpPr>
          <p:cNvPr id="6" name="Title 2"/>
          <p:cNvSpPr>
            <a:spLocks noGrp="1"/>
          </p:cNvSpPr>
          <p:nvPr>
            <p:ph type="title"/>
          </p:nvPr>
        </p:nvSpPr>
        <p:spPr>
          <a:xfrm>
            <a:off x="906198" y="373105"/>
            <a:ext cx="6189927" cy="406094"/>
          </a:xfrm>
        </p:spPr>
        <p:txBody>
          <a:bodyPr>
            <a:normAutofit/>
          </a:bodyPr>
          <a:lstStyle/>
          <a:p>
            <a:r>
              <a:rPr lang="en-US" dirty="0" smtClean="0"/>
              <a:t>Process Mining: Where is it used?</a:t>
            </a:r>
            <a:endParaRPr lang="en-US" dirty="0"/>
          </a:p>
        </p:txBody>
      </p:sp>
      <p:pic>
        <p:nvPicPr>
          <p:cNvPr id="8194" name="Picture 2" descr="http://cacm.acm.org/system/assets/0000/8602/071912_Myddleton_Process-Mining.large.jpg?1342728532&amp;13427285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9251" y="373104"/>
            <a:ext cx="1623703" cy="162370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75484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abc.net.au/news/image/284620-3x2-940x627.jpg"/>
          <p:cNvPicPr>
            <a:picLocks noChangeAspect="1" noChangeArrowheads="1"/>
          </p:cNvPicPr>
          <p:nvPr/>
        </p:nvPicPr>
        <p:blipFill rotWithShape="1">
          <a:blip r:embed="rId3">
            <a:extLst>
              <a:ext uri="{28A0092B-C50C-407E-A947-70E740481C1C}">
                <a14:useLocalDpi xmlns:a14="http://schemas.microsoft.com/office/drawing/2010/main" val="0"/>
              </a:ext>
            </a:extLst>
          </a:blip>
          <a:srcRect l="5105" r="5826"/>
          <a:stretch/>
        </p:blipFill>
        <p:spPr bwMode="auto">
          <a:xfrm>
            <a:off x="746449" y="0"/>
            <a:ext cx="7635552" cy="5715000"/>
          </a:xfrm>
          <a:prstGeom prst="rect">
            <a:avLst/>
          </a:prstGeom>
          <a:noFill/>
          <a:extLst>
            <a:ext uri="{909E8E84-426E-40dd-AFC4-6F175D3DCCD1}">
              <a14:hiddenFill xmlns="" xmlns:a14="http://schemas.microsoft.com/office/drawing/2010/main">
                <a:solidFill>
                  <a:srgbClr val="FFFFFF"/>
                </a:solidFill>
              </a14:hiddenFill>
            </a:ext>
          </a:extLst>
        </p:spPr>
      </p:pic>
      <p:sp>
        <p:nvSpPr>
          <p:cNvPr id="6148" name="Rectangle 6"/>
          <p:cNvSpPr>
            <a:spLocks noChangeArrowheads="1"/>
          </p:cNvSpPr>
          <p:nvPr/>
        </p:nvSpPr>
        <p:spPr bwMode="auto">
          <a:xfrm>
            <a:off x="1016000" y="1014587"/>
            <a:ext cx="7276042" cy="4381500"/>
          </a:xfrm>
          <a:prstGeom prst="rect">
            <a:avLst/>
          </a:prstGeom>
          <a:noFill/>
          <a:ln w="9525">
            <a:noFill/>
            <a:miter lim="800000"/>
            <a:headEnd/>
            <a:tailEnd/>
          </a:ln>
        </p:spPr>
        <p:txBody>
          <a:bodyPr lIns="0" tIns="0"/>
          <a:lstStyle/>
          <a:p>
            <a:pPr marL="317487" indent="-317487" defTabSz="761970">
              <a:lnSpc>
                <a:spcPct val="20000"/>
              </a:lnSpc>
              <a:spcBef>
                <a:spcPct val="20000"/>
              </a:spcBef>
              <a:buClr>
                <a:srgbClr val="B1B1B1"/>
              </a:buClr>
              <a:buFontTx/>
              <a:buChar char="•"/>
              <a:tabLst>
                <a:tab pos="377017" algn="l"/>
              </a:tabLst>
            </a:pPr>
            <a:endParaRPr lang="en-US" sz="1500" dirty="0">
              <a:solidFill>
                <a:prstClr val="white"/>
              </a:solidFill>
            </a:endParaRPr>
          </a:p>
          <a:p>
            <a:pPr marL="317487" indent="-317487" defTabSz="761970">
              <a:lnSpc>
                <a:spcPct val="20000"/>
              </a:lnSpc>
              <a:spcBef>
                <a:spcPct val="20000"/>
              </a:spcBef>
              <a:buClr>
                <a:srgbClr val="B1B1B1"/>
              </a:buClr>
              <a:tabLst>
                <a:tab pos="377017" algn="l"/>
              </a:tabLst>
            </a:pPr>
            <a:endParaRPr lang="en-US" sz="1500" dirty="0">
              <a:solidFill>
                <a:prstClr val="white"/>
              </a:solidFill>
            </a:endParaRPr>
          </a:p>
        </p:txBody>
      </p:sp>
      <p:sp>
        <p:nvSpPr>
          <p:cNvPr id="33" name="Title 1"/>
          <p:cNvSpPr>
            <a:spLocks noGrp="1"/>
          </p:cNvSpPr>
          <p:nvPr>
            <p:ph type="title"/>
          </p:nvPr>
        </p:nvSpPr>
        <p:spPr>
          <a:xfrm>
            <a:off x="1031607" y="52568"/>
            <a:ext cx="6858000" cy="952500"/>
          </a:xfrm>
        </p:spPr>
        <p:txBody>
          <a:bodyPr>
            <a:noAutofit/>
          </a:bodyPr>
          <a:lstStyle/>
          <a:p>
            <a:pPr algn="l"/>
            <a:r>
              <a:rPr lang="en-US" dirty="0" smtClean="0">
                <a:solidFill>
                  <a:srgbClr val="C00000"/>
                </a:solidFill>
                <a:ea typeface="ＭＳ Ｐゴシック" charset="0"/>
                <a:cs typeface="ＭＳ Ｐゴシック" charset="0"/>
              </a:rPr>
              <a:t>Case Study: </a:t>
            </a:r>
            <a:r>
              <a:rPr lang="en-US" dirty="0" err="1" smtClean="0">
                <a:solidFill>
                  <a:srgbClr val="C00000"/>
                </a:solidFill>
                <a:ea typeface="ＭＳ Ｐゴシック" charset="0"/>
                <a:cs typeface="ＭＳ Ｐゴシック" charset="0"/>
              </a:rPr>
              <a:t>Suncorp</a:t>
            </a:r>
            <a:r>
              <a:rPr lang="en-US" dirty="0" smtClean="0">
                <a:solidFill>
                  <a:srgbClr val="C00000"/>
                </a:solidFill>
                <a:ea typeface="ＭＳ Ｐゴシック" charset="0"/>
                <a:cs typeface="ＭＳ Ｐゴシック" charset="0"/>
              </a:rPr>
              <a:t> </a:t>
            </a:r>
            <a:r>
              <a:rPr lang="en-US" dirty="0" smtClean="0">
                <a:ea typeface="ＭＳ Ｐゴシック" charset="0"/>
                <a:cs typeface="ＭＳ Ｐゴシック" charset="0"/>
              </a:rPr>
              <a:t>Group</a:t>
            </a:r>
            <a:endParaRPr lang="en-US" dirty="0">
              <a:ea typeface="ＭＳ Ｐゴシック" charset="0"/>
              <a:cs typeface="ＭＳ Ｐゴシック" charset="0"/>
            </a:endParaRPr>
          </a:p>
        </p:txBody>
      </p:sp>
      <p:sp>
        <p:nvSpPr>
          <p:cNvPr id="31" name="Content Placeholder 2"/>
          <p:cNvSpPr txBox="1">
            <a:spLocks/>
          </p:cNvSpPr>
          <p:nvPr/>
        </p:nvSpPr>
        <p:spPr>
          <a:xfrm>
            <a:off x="1031607" y="3006812"/>
            <a:ext cx="7085810" cy="2623237"/>
          </a:xfrm>
          <a:prstGeom prst="rect">
            <a:avLst/>
          </a:prstGeom>
          <a:solidFill>
            <a:srgbClr val="FFFFFF">
              <a:alpha val="65882"/>
            </a:srgbClr>
          </a:solidFill>
        </p:spPr>
        <p:txBody>
          <a:bodyPr anchor="ctr">
            <a:no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326748" indent="-236793">
              <a:lnSpc>
                <a:spcPct val="80000"/>
              </a:lnSpc>
              <a:buClr>
                <a:prstClr val="black">
                  <a:lumMod val="75000"/>
                  <a:lumOff val="25000"/>
                </a:prstClr>
              </a:buClr>
            </a:pPr>
            <a:r>
              <a:rPr lang="en-US" sz="2333" spc="0" dirty="0">
                <a:solidFill>
                  <a:prstClr val="black">
                    <a:lumMod val="75000"/>
                    <a:lumOff val="25000"/>
                  </a:prstClr>
                </a:solidFill>
                <a:cs typeface="Gill Sans"/>
              </a:rPr>
              <a:t>General &amp; life insurance, banking, superannuation and investments management</a:t>
            </a:r>
          </a:p>
          <a:p>
            <a:pPr marL="326748" indent="-236793">
              <a:lnSpc>
                <a:spcPct val="80000"/>
              </a:lnSpc>
              <a:buClr>
                <a:prstClr val="black">
                  <a:lumMod val="75000"/>
                  <a:lumOff val="25000"/>
                </a:prstClr>
              </a:buClr>
            </a:pPr>
            <a:r>
              <a:rPr lang="en-US" sz="2333" spc="0" dirty="0">
                <a:solidFill>
                  <a:prstClr val="black">
                    <a:lumMod val="75000"/>
                    <a:lumOff val="25000"/>
                  </a:prstClr>
                </a:solidFill>
                <a:cs typeface="Gill Sans"/>
              </a:rPr>
              <a:t>9M customers</a:t>
            </a:r>
          </a:p>
          <a:p>
            <a:pPr marL="326748" indent="-236793">
              <a:lnSpc>
                <a:spcPct val="80000"/>
              </a:lnSpc>
              <a:buClr>
                <a:prstClr val="black">
                  <a:lumMod val="75000"/>
                  <a:lumOff val="25000"/>
                </a:prstClr>
              </a:buClr>
            </a:pPr>
            <a:r>
              <a:rPr lang="en-US" sz="2333" spc="0" dirty="0">
                <a:solidFill>
                  <a:prstClr val="black">
                    <a:lumMod val="75000"/>
                    <a:lumOff val="25000"/>
                  </a:prstClr>
                </a:solidFill>
                <a:cs typeface="Gill Sans"/>
              </a:rPr>
              <a:t>16K employees</a:t>
            </a:r>
          </a:p>
          <a:p>
            <a:pPr marL="326748" indent="-236793">
              <a:lnSpc>
                <a:spcPct val="80000"/>
              </a:lnSpc>
              <a:buClr>
                <a:prstClr val="black">
                  <a:lumMod val="75000"/>
                  <a:lumOff val="25000"/>
                </a:prstClr>
              </a:buClr>
            </a:pPr>
            <a:r>
              <a:rPr lang="en-US" sz="2333" spc="0" dirty="0">
                <a:solidFill>
                  <a:prstClr val="black">
                    <a:lumMod val="75000"/>
                    <a:lumOff val="25000"/>
                  </a:prstClr>
                </a:solidFill>
                <a:cs typeface="Gill Sans"/>
              </a:rPr>
              <a:t>$85 billion in assets</a:t>
            </a:r>
          </a:p>
        </p:txBody>
      </p:sp>
    </p:spTree>
    <p:extLst>
      <p:ext uri="{BB962C8B-B14F-4D97-AF65-F5344CB8AC3E}">
        <p14:creationId xmlns:p14="http://schemas.microsoft.com/office/powerpoint/2010/main" val="1628406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6"/>
          <p:cNvSpPr>
            <a:spLocks noChangeArrowheads="1"/>
          </p:cNvSpPr>
          <p:nvPr/>
        </p:nvSpPr>
        <p:spPr bwMode="auto">
          <a:xfrm>
            <a:off x="1016000" y="1014587"/>
            <a:ext cx="7276042" cy="4381500"/>
          </a:xfrm>
          <a:prstGeom prst="rect">
            <a:avLst/>
          </a:prstGeom>
          <a:noFill/>
          <a:ln w="9525">
            <a:noFill/>
            <a:miter lim="800000"/>
            <a:headEnd/>
            <a:tailEnd/>
          </a:ln>
        </p:spPr>
        <p:txBody>
          <a:bodyPr lIns="0" tIns="0"/>
          <a:lstStyle/>
          <a:p>
            <a:pPr marL="317487" indent="-317487" defTabSz="761970">
              <a:lnSpc>
                <a:spcPct val="20000"/>
              </a:lnSpc>
              <a:spcBef>
                <a:spcPct val="20000"/>
              </a:spcBef>
              <a:buClr>
                <a:srgbClr val="B1B1B1"/>
              </a:buClr>
              <a:buFontTx/>
              <a:buChar char="•"/>
              <a:tabLst>
                <a:tab pos="377017" algn="l"/>
              </a:tabLst>
            </a:pPr>
            <a:endParaRPr lang="en-US" sz="1500" dirty="0">
              <a:solidFill>
                <a:prstClr val="white"/>
              </a:solidFill>
            </a:endParaRPr>
          </a:p>
          <a:p>
            <a:pPr marL="317487" indent="-317487" defTabSz="761970">
              <a:lnSpc>
                <a:spcPct val="20000"/>
              </a:lnSpc>
              <a:spcBef>
                <a:spcPct val="20000"/>
              </a:spcBef>
              <a:buClr>
                <a:srgbClr val="B1B1B1"/>
              </a:buClr>
              <a:tabLst>
                <a:tab pos="377017" algn="l"/>
              </a:tabLst>
            </a:pPr>
            <a:endParaRPr lang="en-US" sz="1500" dirty="0">
              <a:solidFill>
                <a:prstClr val="white"/>
              </a:solidFill>
            </a:endParaRPr>
          </a:p>
        </p:txBody>
      </p:sp>
      <p:sp>
        <p:nvSpPr>
          <p:cNvPr id="32" name="Rounded Rectangle 31"/>
          <p:cNvSpPr/>
          <p:nvPr/>
        </p:nvSpPr>
        <p:spPr bwMode="auto">
          <a:xfrm>
            <a:off x="911594" y="2670658"/>
            <a:ext cx="5869161" cy="2119616"/>
          </a:xfrm>
          <a:prstGeom prst="roundRect">
            <a:avLst/>
          </a:prstGeom>
          <a:noFill/>
          <a:ln w="25400" cap="flat" cmpd="sng" algn="ctr">
            <a:noFill/>
            <a:prstDash val="solid"/>
            <a:headEnd type="none" w="med" len="med"/>
            <a:tailEnd type="none" w="med" len="med"/>
          </a:ln>
          <a:effectLst/>
        </p:spPr>
        <p:txBody>
          <a:bodyPr vert="horz" wrap="none" lIns="76200" tIns="38100" rIns="76200" bIns="38100" numCol="1" rtlCol="0" anchor="t" anchorCtr="0" compatLnSpc="1">
            <a:prstTxWarp prst="textNoShape">
              <a:avLst/>
            </a:prstTxWarp>
          </a:bodyPr>
          <a:lstStyle/>
          <a:p>
            <a:pPr defTabSz="761970">
              <a:defRPr/>
            </a:pPr>
            <a:r>
              <a:rPr lang="en-AU" sz="2000" dirty="0">
                <a:solidFill>
                  <a:prstClr val="black">
                    <a:lumMod val="75000"/>
                    <a:lumOff val="25000"/>
                  </a:prstClr>
                </a:solidFill>
              </a:rPr>
              <a:t>Each process is varied by product &amp; brand…</a:t>
            </a:r>
          </a:p>
        </p:txBody>
      </p:sp>
      <p:grpSp>
        <p:nvGrpSpPr>
          <p:cNvPr id="2" name="Group 13"/>
          <p:cNvGrpSpPr/>
          <p:nvPr/>
        </p:nvGrpSpPr>
        <p:grpSpPr>
          <a:xfrm>
            <a:off x="1016000" y="1039886"/>
            <a:ext cx="5869161" cy="1662538"/>
            <a:chOff x="677917" y="1340077"/>
            <a:chExt cx="8119242" cy="2380590"/>
          </a:xfrm>
        </p:grpSpPr>
        <p:grpSp>
          <p:nvGrpSpPr>
            <p:cNvPr id="3" name="Group 15"/>
            <p:cNvGrpSpPr/>
            <p:nvPr/>
          </p:nvGrpSpPr>
          <p:grpSpPr>
            <a:xfrm>
              <a:off x="677917" y="1340077"/>
              <a:ext cx="8119242" cy="2380590"/>
              <a:chOff x="677917" y="1150883"/>
              <a:chExt cx="8119242" cy="1986455"/>
            </a:xfrm>
          </p:grpSpPr>
          <p:sp>
            <p:nvSpPr>
              <p:cNvPr id="36" name="Rounded Rectangle 35"/>
              <p:cNvSpPr/>
              <p:nvPr/>
            </p:nvSpPr>
            <p:spPr bwMode="auto">
              <a:xfrm>
                <a:off x="677917" y="1150883"/>
                <a:ext cx="8119242" cy="1986455"/>
              </a:xfrm>
              <a:prstGeom prst="roundRect">
                <a:avLst/>
              </a:prstGeom>
              <a:noFill/>
              <a:ln w="25400" cap="flat" cmpd="sng" algn="ctr">
                <a:noFill/>
                <a:prstDash val="solid"/>
                <a:headEnd type="none" w="med" len="med"/>
                <a:tailEnd type="none" w="med" len="med"/>
              </a:ln>
              <a:effectLst/>
            </p:spPr>
            <p:txBody>
              <a:bodyPr vert="horz" wrap="none" lIns="76200" tIns="38100" rIns="76200" bIns="38100" numCol="1" rtlCol="0" anchor="t" anchorCtr="0" compatLnSpc="1">
                <a:prstTxWarp prst="textNoShape">
                  <a:avLst/>
                </a:prstTxWarp>
              </a:bodyPr>
              <a:lstStyle/>
              <a:p>
                <a:pPr defTabSz="761970">
                  <a:defRPr/>
                </a:pPr>
                <a:r>
                  <a:rPr lang="en-AU" sz="2000" dirty="0">
                    <a:solidFill>
                      <a:prstClr val="black">
                        <a:lumMod val="75000"/>
                        <a:lumOff val="25000"/>
                      </a:prstClr>
                    </a:solidFill>
                  </a:rPr>
                  <a:t>End to end insurance process</a:t>
                </a:r>
              </a:p>
            </p:txBody>
          </p:sp>
          <p:sp>
            <p:nvSpPr>
              <p:cNvPr id="37" name="TextBox 36"/>
              <p:cNvSpPr txBox="1"/>
              <p:nvPr/>
            </p:nvSpPr>
            <p:spPr>
              <a:xfrm>
                <a:off x="677917" y="2699342"/>
                <a:ext cx="8113982" cy="329519"/>
              </a:xfrm>
              <a:prstGeom prst="rect">
                <a:avLst/>
              </a:prstGeom>
              <a:noFill/>
              <a:ln>
                <a:noFill/>
              </a:ln>
            </p:spPr>
            <p:txBody>
              <a:bodyPr wrap="square" rIns="150000" bIns="75000" rtlCol="0" anchor="b">
                <a:spAutoFit/>
              </a:bodyPr>
              <a:lstStyle/>
              <a:p>
                <a:pPr defTabSz="761970">
                  <a:defRPr/>
                </a:pPr>
                <a:r>
                  <a:rPr lang="en-AU" sz="1000" kern="0" dirty="0">
                    <a:solidFill>
                      <a:prstClr val="black"/>
                    </a:solidFill>
                  </a:rPr>
                  <a:t>Source: Guidewire reference models</a:t>
                </a:r>
              </a:p>
            </p:txBody>
          </p:sp>
        </p:grpSp>
        <p:graphicFrame>
          <p:nvGraphicFramePr>
            <p:cNvPr id="35" name="Diagram 34"/>
            <p:cNvGraphicFramePr/>
            <p:nvPr>
              <p:extLst/>
            </p:nvPr>
          </p:nvGraphicFramePr>
          <p:xfrm>
            <a:off x="919817" y="2041343"/>
            <a:ext cx="7662808" cy="1237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38" name="Rounded Rectangle 37"/>
          <p:cNvSpPr/>
          <p:nvPr/>
        </p:nvSpPr>
        <p:spPr bwMode="auto">
          <a:xfrm>
            <a:off x="1031607" y="4794875"/>
            <a:ext cx="6571052" cy="542225"/>
          </a:xfrm>
          <a:prstGeom prst="roundRect">
            <a:avLst/>
          </a:prstGeom>
          <a:noFill/>
          <a:ln w="25400" cap="flat" cmpd="sng" algn="ctr">
            <a:noFill/>
            <a:prstDash val="solid"/>
            <a:headEnd type="none" w="med" len="med"/>
            <a:tailEnd type="none" w="med" len="med"/>
          </a:ln>
          <a:effectLst/>
        </p:spPr>
        <p:txBody>
          <a:bodyPr vert="horz" wrap="none" lIns="76200" tIns="38100" rIns="76200" bIns="38100" numCol="1" rtlCol="0" anchor="ctr" anchorCtr="0" compatLnSpc="1">
            <a:prstTxWarp prst="textNoShape">
              <a:avLst/>
            </a:prstTxWarp>
          </a:bodyPr>
          <a:lstStyle/>
          <a:p>
            <a:pPr defTabSz="761970">
              <a:defRPr/>
            </a:pPr>
            <a:r>
              <a:rPr lang="en-AU" sz="2000" dirty="0">
                <a:solidFill>
                  <a:prstClr val="black">
                    <a:lumMod val="75000"/>
                    <a:lumOff val="25000"/>
                  </a:prstClr>
                </a:solidFill>
              </a:rPr>
              <a:t>Total process variants: </a:t>
            </a:r>
            <a:r>
              <a:rPr lang="en-AU" sz="2000" b="1" dirty="0">
                <a:solidFill>
                  <a:prstClr val="black">
                    <a:lumMod val="75000"/>
                    <a:lumOff val="25000"/>
                  </a:prstClr>
                </a:solidFill>
              </a:rPr>
              <a:t>3,000+</a:t>
            </a:r>
          </a:p>
        </p:txBody>
      </p:sp>
      <p:sp>
        <p:nvSpPr>
          <p:cNvPr id="39" name="Multiply 38"/>
          <p:cNvSpPr/>
          <p:nvPr/>
        </p:nvSpPr>
        <p:spPr bwMode="auto">
          <a:xfrm>
            <a:off x="7142880" y="2690040"/>
            <a:ext cx="524236" cy="507315"/>
          </a:xfrm>
          <a:prstGeom prst="mathMultiply">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76200" tIns="38100" rIns="76200" bIns="38100" numCol="1" rtlCol="0" anchor="ctr" anchorCtr="0" compatLnSpc="1">
            <a:prstTxWarp prst="textNoShape">
              <a:avLst/>
            </a:prstTxWarp>
          </a:bodyPr>
          <a:lstStyle/>
          <a:p>
            <a:pPr defTabSz="761970">
              <a:defRPr/>
            </a:pPr>
            <a:endParaRPr lang="en-AU" sz="1167" b="1" i="1" kern="0">
              <a:solidFill>
                <a:prstClr val="black"/>
              </a:solidFill>
            </a:endParaRPr>
          </a:p>
        </p:txBody>
      </p:sp>
      <p:sp>
        <p:nvSpPr>
          <p:cNvPr id="40" name="Rounded Rectangle 39"/>
          <p:cNvSpPr/>
          <p:nvPr/>
        </p:nvSpPr>
        <p:spPr bwMode="auto">
          <a:xfrm>
            <a:off x="6997924" y="3446869"/>
            <a:ext cx="828816" cy="828588"/>
          </a:xfrm>
          <a:prstGeom prst="roundRect">
            <a:avLst/>
          </a:prstGeom>
          <a:noFill/>
          <a:ln w="25400" cap="flat" cmpd="sng" algn="ctr">
            <a:noFill/>
            <a:prstDash val="solid"/>
            <a:headEnd type="none" w="med" len="med"/>
            <a:tailEnd type="none" w="med" len="med"/>
          </a:ln>
          <a:effectLst/>
        </p:spPr>
        <p:txBody>
          <a:bodyPr vert="horz" wrap="none" lIns="76200" tIns="38100" rIns="76200" bIns="38100" numCol="1" rtlCol="0" anchor="ctr" anchorCtr="0" compatLnSpc="1">
            <a:prstTxWarp prst="textNoShape">
              <a:avLst/>
            </a:prstTxWarp>
          </a:bodyPr>
          <a:lstStyle/>
          <a:p>
            <a:pPr algn="ctr" defTabSz="761970">
              <a:defRPr/>
            </a:pPr>
            <a:r>
              <a:rPr lang="en-AU" sz="2000" dirty="0">
                <a:solidFill>
                  <a:prstClr val="black">
                    <a:lumMod val="75000"/>
                    <a:lumOff val="25000"/>
                  </a:prstClr>
                </a:solidFill>
              </a:rPr>
              <a:t>30</a:t>
            </a:r>
            <a:br>
              <a:rPr lang="en-AU" sz="2000" dirty="0">
                <a:solidFill>
                  <a:prstClr val="black">
                    <a:lumMod val="75000"/>
                    <a:lumOff val="25000"/>
                  </a:prstClr>
                </a:solidFill>
              </a:rPr>
            </a:br>
            <a:r>
              <a:rPr lang="en-AU" sz="2000" dirty="0">
                <a:solidFill>
                  <a:prstClr val="black">
                    <a:lumMod val="75000"/>
                    <a:lumOff val="25000"/>
                  </a:prstClr>
                </a:solidFill>
              </a:rPr>
              <a:t>variations</a:t>
            </a:r>
          </a:p>
        </p:txBody>
      </p:sp>
      <p:sp>
        <p:nvSpPr>
          <p:cNvPr id="41" name="Rounded Rectangle 40"/>
          <p:cNvSpPr/>
          <p:nvPr/>
        </p:nvSpPr>
        <p:spPr bwMode="auto">
          <a:xfrm>
            <a:off x="6972267" y="1443923"/>
            <a:ext cx="828816" cy="828588"/>
          </a:xfrm>
          <a:prstGeom prst="roundRect">
            <a:avLst/>
          </a:prstGeom>
          <a:noFill/>
          <a:ln w="25400" cap="flat" cmpd="sng" algn="ctr">
            <a:noFill/>
            <a:prstDash val="solid"/>
            <a:headEnd type="none" w="med" len="med"/>
            <a:tailEnd type="none" w="med" len="med"/>
          </a:ln>
          <a:effectLst/>
        </p:spPr>
        <p:txBody>
          <a:bodyPr vert="horz" wrap="none" lIns="76200" tIns="38100" rIns="76200" bIns="38100" numCol="1" rtlCol="0" anchor="ctr" anchorCtr="0" compatLnSpc="1">
            <a:prstTxWarp prst="textNoShape">
              <a:avLst/>
            </a:prstTxWarp>
          </a:bodyPr>
          <a:lstStyle/>
          <a:p>
            <a:pPr algn="ctr" defTabSz="761970">
              <a:defRPr/>
            </a:pPr>
            <a:r>
              <a:rPr lang="en-AU" sz="2000" dirty="0">
                <a:solidFill>
                  <a:prstClr val="black">
                    <a:lumMod val="75000"/>
                    <a:lumOff val="25000"/>
                  </a:prstClr>
                </a:solidFill>
              </a:rPr>
              <a:t>500</a:t>
            </a:r>
            <a:br>
              <a:rPr lang="en-AU" sz="2000" dirty="0">
                <a:solidFill>
                  <a:prstClr val="black">
                    <a:lumMod val="75000"/>
                    <a:lumOff val="25000"/>
                  </a:prstClr>
                </a:solidFill>
              </a:rPr>
            </a:br>
            <a:r>
              <a:rPr lang="en-AU" sz="2000" dirty="0">
                <a:solidFill>
                  <a:prstClr val="black">
                    <a:lumMod val="75000"/>
                    <a:lumOff val="25000"/>
                  </a:prstClr>
                </a:solidFill>
              </a:rPr>
              <a:t>tasks</a:t>
            </a:r>
          </a:p>
        </p:txBody>
      </p:sp>
      <p:graphicFrame>
        <p:nvGraphicFramePr>
          <p:cNvPr id="42" name="Table 41"/>
          <p:cNvGraphicFramePr>
            <a:graphicFrameLocks noGrp="1"/>
          </p:cNvGraphicFramePr>
          <p:nvPr>
            <p:extLst/>
          </p:nvPr>
        </p:nvGraphicFramePr>
        <p:xfrm>
          <a:off x="1236309" y="3267992"/>
          <a:ext cx="4739478" cy="1462517"/>
        </p:xfrm>
        <a:graphic>
          <a:graphicData uri="http://schemas.openxmlformats.org/drawingml/2006/table">
            <a:tbl>
              <a:tblPr firstRow="1" bandRow="1">
                <a:tableStyleId>{21E4AEA4-8DFA-4A89-87EB-49C32662AFE0}</a:tableStyleId>
              </a:tblPr>
              <a:tblGrid>
                <a:gridCol w="958768">
                  <a:extLst>
                    <a:ext uri="{9D8B030D-6E8A-4147-A177-3AD203B41FA5}">
                      <a16:colId xmlns:a16="http://schemas.microsoft.com/office/drawing/2014/main" val="20000"/>
                    </a:ext>
                  </a:extLst>
                </a:gridCol>
                <a:gridCol w="353846">
                  <a:extLst>
                    <a:ext uri="{9D8B030D-6E8A-4147-A177-3AD203B41FA5}">
                      <a16:colId xmlns:a16="http://schemas.microsoft.com/office/drawing/2014/main" val="20001"/>
                    </a:ext>
                  </a:extLst>
                </a:gridCol>
                <a:gridCol w="428358">
                  <a:extLst>
                    <a:ext uri="{9D8B030D-6E8A-4147-A177-3AD203B41FA5}">
                      <a16:colId xmlns:a16="http://schemas.microsoft.com/office/drawing/2014/main" val="20002"/>
                    </a:ext>
                  </a:extLst>
                </a:gridCol>
                <a:gridCol w="428358">
                  <a:extLst>
                    <a:ext uri="{9D8B030D-6E8A-4147-A177-3AD203B41FA5}">
                      <a16:colId xmlns:a16="http://schemas.microsoft.com/office/drawing/2014/main" val="20003"/>
                    </a:ext>
                  </a:extLst>
                </a:gridCol>
                <a:gridCol w="428358">
                  <a:extLst>
                    <a:ext uri="{9D8B030D-6E8A-4147-A177-3AD203B41FA5}">
                      <a16:colId xmlns:a16="http://schemas.microsoft.com/office/drawing/2014/main" val="20004"/>
                    </a:ext>
                  </a:extLst>
                </a:gridCol>
                <a:gridCol w="428358">
                  <a:extLst>
                    <a:ext uri="{9D8B030D-6E8A-4147-A177-3AD203B41FA5}">
                      <a16:colId xmlns:a16="http://schemas.microsoft.com/office/drawing/2014/main" val="20005"/>
                    </a:ext>
                  </a:extLst>
                </a:gridCol>
                <a:gridCol w="428358">
                  <a:extLst>
                    <a:ext uri="{9D8B030D-6E8A-4147-A177-3AD203B41FA5}">
                      <a16:colId xmlns:a16="http://schemas.microsoft.com/office/drawing/2014/main" val="20006"/>
                    </a:ext>
                  </a:extLst>
                </a:gridCol>
                <a:gridCol w="428358">
                  <a:extLst>
                    <a:ext uri="{9D8B030D-6E8A-4147-A177-3AD203B41FA5}">
                      <a16:colId xmlns:a16="http://schemas.microsoft.com/office/drawing/2014/main" val="20007"/>
                    </a:ext>
                  </a:extLst>
                </a:gridCol>
                <a:gridCol w="428358">
                  <a:extLst>
                    <a:ext uri="{9D8B030D-6E8A-4147-A177-3AD203B41FA5}">
                      <a16:colId xmlns:a16="http://schemas.microsoft.com/office/drawing/2014/main" val="20008"/>
                    </a:ext>
                  </a:extLst>
                </a:gridCol>
                <a:gridCol w="428358">
                  <a:extLst>
                    <a:ext uri="{9D8B030D-6E8A-4147-A177-3AD203B41FA5}">
                      <a16:colId xmlns:a16="http://schemas.microsoft.com/office/drawing/2014/main" val="20009"/>
                    </a:ext>
                  </a:extLst>
                </a:gridCol>
              </a:tblGrid>
              <a:tr h="383017">
                <a:tc>
                  <a:txBody>
                    <a:bodyPr/>
                    <a:lstStyle>
                      <a:defPPr>
                        <a:defRPr lang="en-US"/>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AU" sz="900" dirty="0">
                        <a:ln>
                          <a:solidFill>
                            <a:schemeClr val="tx1"/>
                          </a:solidFill>
                        </a:ln>
                      </a:endParaRPr>
                    </a:p>
                  </a:txBody>
                  <a:tcPr marL="70338" marR="70338" marT="38100" marB="38100" anchor="ctr">
                    <a:solidFill>
                      <a:schemeClr val="bg1"/>
                    </a:solidFill>
                  </a:tcPr>
                </a:tc>
                <a:tc>
                  <a:txBody>
                    <a:bodyPr/>
                    <a:lstStyle>
                      <a:defPPr>
                        <a:defRPr lang="en-US"/>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endParaRPr lang="en-AU" sz="900" dirty="0"/>
                    </a:p>
                  </a:txBody>
                  <a:tcPr marL="70338" marR="70338" marT="38100" marB="38100" anchor="ctr">
                    <a:solidFill>
                      <a:schemeClr val="bg1"/>
                    </a:solidFill>
                  </a:tcPr>
                </a:tc>
                <a:tc>
                  <a:txBody>
                    <a:bodyPr/>
                    <a:lstStyle>
                      <a:defPPr>
                        <a:defRPr lang="en-US"/>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endParaRPr lang="en-AU" sz="900" dirty="0"/>
                    </a:p>
                  </a:txBody>
                  <a:tcPr marL="70338" marR="70338" marT="38100" marB="38100" anchor="ctr">
                    <a:solidFill>
                      <a:schemeClr val="bg1"/>
                    </a:solidFill>
                  </a:tcPr>
                </a:tc>
                <a:tc>
                  <a:txBody>
                    <a:bodyPr/>
                    <a:lstStyle>
                      <a:defPPr>
                        <a:defRPr lang="en-US"/>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endParaRPr lang="en-AU" sz="900" dirty="0"/>
                    </a:p>
                  </a:txBody>
                  <a:tcPr marL="70338" marR="70338" marT="38100" marB="38100" anchor="ctr">
                    <a:solidFill>
                      <a:schemeClr val="bg1"/>
                    </a:solidFill>
                  </a:tcPr>
                </a:tc>
                <a:tc>
                  <a:txBody>
                    <a:bodyPr/>
                    <a:lstStyle>
                      <a:defPPr>
                        <a:defRPr lang="en-US"/>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endParaRPr lang="en-AU" sz="900" dirty="0"/>
                    </a:p>
                  </a:txBody>
                  <a:tcPr marL="70338" marR="70338" marT="38100" marB="38100" anchor="ctr">
                    <a:solidFill>
                      <a:schemeClr val="bg1"/>
                    </a:solidFill>
                  </a:tcPr>
                </a:tc>
                <a:tc>
                  <a:txBody>
                    <a:bodyPr/>
                    <a:lstStyle>
                      <a:defPPr>
                        <a:defRPr lang="en-US"/>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endParaRPr lang="en-AU" sz="900" dirty="0"/>
                    </a:p>
                  </a:txBody>
                  <a:tcPr marL="70338" marR="70338" marT="38100" marB="38100" anchor="ctr">
                    <a:solidFill>
                      <a:schemeClr val="bg1"/>
                    </a:solidFill>
                  </a:tcPr>
                </a:tc>
                <a:tc>
                  <a:txBody>
                    <a:bodyPr/>
                    <a:lstStyle>
                      <a:defPPr>
                        <a:defRPr lang="en-US"/>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endParaRPr lang="en-AU" sz="900" dirty="0"/>
                    </a:p>
                  </a:txBody>
                  <a:tcPr marL="70338" marR="70338" marT="38100" marB="38100" anchor="ctr">
                    <a:solidFill>
                      <a:schemeClr val="bg1"/>
                    </a:solidFill>
                  </a:tcPr>
                </a:tc>
                <a:tc>
                  <a:txBody>
                    <a:bodyPr/>
                    <a:lstStyle>
                      <a:defPPr>
                        <a:defRPr lang="en-US"/>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AU" sz="900" dirty="0"/>
                    </a:p>
                  </a:txBody>
                  <a:tcPr marL="70338" marR="70338" marT="38100" marB="38100" anchor="ctr">
                    <a:solidFill>
                      <a:schemeClr val="bg1"/>
                    </a:solidFill>
                  </a:tcPr>
                </a:tc>
                <a:tc>
                  <a:txBody>
                    <a:bodyPr/>
                    <a:lstStyle>
                      <a:defPPr>
                        <a:defRPr lang="en-US"/>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AU" sz="900" dirty="0"/>
                    </a:p>
                  </a:txBody>
                  <a:tcPr marL="70338" marR="70338" marT="38100" marB="38100" anchor="ctr">
                    <a:solidFill>
                      <a:schemeClr val="bg1"/>
                    </a:solidFill>
                  </a:tcPr>
                </a:tc>
                <a:tc>
                  <a:txBody>
                    <a:bodyPr/>
                    <a:lstStyle>
                      <a:defPPr>
                        <a:defRPr lang="en-US"/>
                      </a:defPPr>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AU" sz="900" dirty="0"/>
                    </a:p>
                  </a:txBody>
                  <a:tcPr marL="70338" marR="70338" marT="38100" marB="38100" anchor="ctr">
                    <a:solidFill>
                      <a:schemeClr val="bg1"/>
                    </a:solidFill>
                  </a:tcPr>
                </a:tc>
                <a:extLst>
                  <a:ext uri="{0D108BD9-81ED-4DB2-BD59-A6C34878D82A}">
                    <a16:rowId xmlns:a16="http://schemas.microsoft.com/office/drawing/2014/main" val="10000"/>
                  </a:ext>
                </a:extLst>
              </a:tr>
              <a:tr h="215900">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en-AU" sz="900" dirty="0" smtClean="0"/>
                        <a:t>     Home</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900" dirty="0" smtClean="0">
                          <a:sym typeface="Wingdings"/>
                        </a:rPr>
                        <a:t></a:t>
                      </a:r>
                      <a:endParaRPr lang="en-AU" sz="900" dirty="0" smtClean="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900" dirty="0" smtClean="0">
                          <a:sym typeface="Wingdings"/>
                        </a:rPr>
                        <a:t></a:t>
                      </a:r>
                      <a:endParaRPr lang="en-AU" sz="900" dirty="0" smtClean="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900" dirty="0" smtClean="0">
                          <a:sym typeface="Wingdings"/>
                        </a:rPr>
                        <a:t></a:t>
                      </a:r>
                      <a:endParaRPr lang="en-AU" sz="900" dirty="0" smtClean="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900" dirty="0" smtClean="0">
                          <a:sym typeface="Wingdings"/>
                        </a:rPr>
                        <a:t></a:t>
                      </a:r>
                      <a:endParaRPr lang="en-AU" sz="900" dirty="0" smtClean="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900" dirty="0" smtClean="0">
                          <a:sym typeface="Wingdings"/>
                        </a:rPr>
                        <a:t></a:t>
                      </a:r>
                      <a:endParaRPr lang="en-AU" sz="900" dirty="0" smtClean="0">
                        <a:solidFill>
                          <a:schemeClr val="bg1"/>
                        </a:solidFill>
                      </a:endParaRPr>
                    </a:p>
                  </a:txBody>
                  <a:tcPr marL="70338" marR="70338" marT="38100" marB="38100" anchor="ctr"/>
                </a:tc>
                <a:extLst>
                  <a:ext uri="{0D108BD9-81ED-4DB2-BD59-A6C34878D82A}">
                    <a16:rowId xmlns:a16="http://schemas.microsoft.com/office/drawing/2014/main" val="10001"/>
                  </a:ext>
                </a:extLst>
              </a:tr>
              <a:tr h="215900">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en-AU" sz="900" dirty="0" smtClean="0"/>
                        <a:t>     Motor</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extLst>
                  <a:ext uri="{0D108BD9-81ED-4DB2-BD59-A6C34878D82A}">
                    <a16:rowId xmlns:a16="http://schemas.microsoft.com/office/drawing/2014/main" val="10002"/>
                  </a:ext>
                </a:extLst>
              </a:tr>
              <a:tr h="215900">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en-AU" sz="900" dirty="0" smtClean="0"/>
                        <a:t>     Commercial</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extLst>
                  <a:ext uri="{0D108BD9-81ED-4DB2-BD59-A6C34878D82A}">
                    <a16:rowId xmlns:a16="http://schemas.microsoft.com/office/drawing/2014/main" val="10003"/>
                  </a:ext>
                </a:extLst>
              </a:tr>
              <a:tr h="215900">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en-AU" sz="900" dirty="0" smtClean="0"/>
                        <a:t>     Liability</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extLst>
                  <a:ext uri="{0D108BD9-81ED-4DB2-BD59-A6C34878D82A}">
                    <a16:rowId xmlns:a16="http://schemas.microsoft.com/office/drawing/2014/main" val="10004"/>
                  </a:ext>
                </a:extLst>
              </a:tr>
              <a:tr h="215900">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en-AU" sz="900" dirty="0" smtClean="0"/>
                        <a:t>     CTP</a:t>
                      </a:r>
                      <a:r>
                        <a:rPr lang="en-AU" sz="900" baseline="0" dirty="0" smtClean="0"/>
                        <a:t> / WC</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900" dirty="0" smtClean="0">
                          <a:sym typeface="Wingdings"/>
                        </a:rPr>
                        <a:t> </a:t>
                      </a:r>
                      <a:endParaRPr lang="en-AU" sz="900" dirty="0" smtClean="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U" sz="900" dirty="0" smtClean="0">
                          <a:sym typeface="Wingdings"/>
                        </a:rPr>
                        <a:t></a:t>
                      </a:r>
                      <a:endParaRPr lang="en-AU" sz="900" dirty="0">
                        <a:solidFill>
                          <a:schemeClr val="bg1"/>
                        </a:solidFill>
                      </a:endParaRPr>
                    </a:p>
                  </a:txBody>
                  <a:tcPr marL="70338" marR="70338" marT="38100" marB="38100" anchor="ctr"/>
                </a:tc>
                <a:tc>
                  <a:txBody>
                    <a:bodyPr/>
                    <a:lstStyle>
                      <a:defPPr>
                        <a:defRPr lang="en-US"/>
                      </a:defPPr>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endParaRPr lang="en-AU" sz="900" dirty="0">
                        <a:solidFill>
                          <a:schemeClr val="bg1"/>
                        </a:solidFill>
                      </a:endParaRPr>
                    </a:p>
                  </a:txBody>
                  <a:tcPr marL="70338" marR="70338" marT="38100" marB="38100" anchor="ctr"/>
                </a:tc>
                <a:extLst>
                  <a:ext uri="{0D108BD9-81ED-4DB2-BD59-A6C34878D82A}">
                    <a16:rowId xmlns:a16="http://schemas.microsoft.com/office/drawing/2014/main" val="10005"/>
                  </a:ext>
                </a:extLst>
              </a:tr>
            </a:tbl>
          </a:graphicData>
        </a:graphic>
      </p:graphicFrame>
      <p:grpSp>
        <p:nvGrpSpPr>
          <p:cNvPr id="4" name="Group 29"/>
          <p:cNvGrpSpPr/>
          <p:nvPr/>
        </p:nvGrpSpPr>
        <p:grpSpPr>
          <a:xfrm>
            <a:off x="1259180" y="3668401"/>
            <a:ext cx="170455" cy="1065842"/>
            <a:chOff x="693761" y="1708156"/>
            <a:chExt cx="221592" cy="1279010"/>
          </a:xfrm>
        </p:grpSpPr>
        <p:pic>
          <p:nvPicPr>
            <p:cNvPr id="44" name="Picture 43" descr="1268291127_car.png"/>
            <p:cNvPicPr>
              <a:picLocks noChangeAspect="1"/>
            </p:cNvPicPr>
            <p:nvPr/>
          </p:nvPicPr>
          <p:blipFill>
            <a:blip r:embed="rId8" cstate="print"/>
            <a:stretch>
              <a:fillRect/>
            </a:stretch>
          </p:blipFill>
          <p:spPr>
            <a:xfrm>
              <a:off x="701585" y="1962945"/>
              <a:ext cx="213768" cy="247169"/>
            </a:xfrm>
            <a:prstGeom prst="rect">
              <a:avLst/>
            </a:prstGeom>
          </p:spPr>
        </p:pic>
        <p:pic>
          <p:nvPicPr>
            <p:cNvPr id="45" name="Picture 44" descr="1268291151_home.png"/>
            <p:cNvPicPr>
              <a:picLocks noChangeAspect="1"/>
            </p:cNvPicPr>
            <p:nvPr/>
          </p:nvPicPr>
          <p:blipFill>
            <a:blip r:embed="rId9" cstate="print"/>
            <a:stretch>
              <a:fillRect/>
            </a:stretch>
          </p:blipFill>
          <p:spPr>
            <a:xfrm>
              <a:off x="701585" y="1708156"/>
              <a:ext cx="213768" cy="247169"/>
            </a:xfrm>
            <a:prstGeom prst="rect">
              <a:avLst/>
            </a:prstGeom>
          </p:spPr>
        </p:pic>
        <p:pic>
          <p:nvPicPr>
            <p:cNvPr id="46" name="Picture 45" descr="1268291142_factory.png"/>
            <p:cNvPicPr>
              <a:picLocks noChangeAspect="1"/>
            </p:cNvPicPr>
            <p:nvPr/>
          </p:nvPicPr>
          <p:blipFill>
            <a:blip r:embed="rId10" cstate="print"/>
            <a:stretch>
              <a:fillRect/>
            </a:stretch>
          </p:blipFill>
          <p:spPr>
            <a:xfrm>
              <a:off x="701585" y="2216464"/>
              <a:ext cx="213768" cy="247169"/>
            </a:xfrm>
            <a:prstGeom prst="rect">
              <a:avLst/>
            </a:prstGeom>
          </p:spPr>
        </p:pic>
        <p:pic>
          <p:nvPicPr>
            <p:cNvPr id="47" name="Picture 46" descr="accident.png"/>
            <p:cNvPicPr>
              <a:picLocks noChangeAspect="1"/>
            </p:cNvPicPr>
            <p:nvPr/>
          </p:nvPicPr>
          <p:blipFill>
            <a:blip r:embed="rId11" cstate="print">
              <a:duotone>
                <a:srgbClr val="B1C128">
                  <a:shade val="45000"/>
                  <a:satMod val="135000"/>
                </a:srgbClr>
                <a:prstClr val="white"/>
              </a:duotone>
            </a:blip>
            <a:stretch>
              <a:fillRect/>
            </a:stretch>
          </p:blipFill>
          <p:spPr>
            <a:xfrm>
              <a:off x="693761" y="2739997"/>
              <a:ext cx="213768" cy="247169"/>
            </a:xfrm>
            <a:prstGeom prst="rect">
              <a:avLst/>
            </a:prstGeom>
          </p:spPr>
        </p:pic>
        <p:pic>
          <p:nvPicPr>
            <p:cNvPr id="48" name="Picture 2" descr="G:\BPM COE\02.Current Projects\P10001 Guidewire Platform\Presentations\map-icons-collection-2.0\icons\justice.png"/>
            <p:cNvPicPr>
              <a:picLocks noChangeAspect="1" noChangeArrowheads="1"/>
            </p:cNvPicPr>
            <p:nvPr/>
          </p:nvPicPr>
          <p:blipFill>
            <a:blip r:embed="rId12" cstate="print">
              <a:duotone>
                <a:srgbClr val="000000">
                  <a:shade val="45000"/>
                  <a:satMod val="135000"/>
                </a:srgbClr>
                <a:prstClr val="white"/>
              </a:duotone>
            </a:blip>
            <a:srcRect/>
            <a:stretch>
              <a:fillRect/>
            </a:stretch>
          </p:blipFill>
          <p:spPr bwMode="auto">
            <a:xfrm>
              <a:off x="701585" y="2486478"/>
              <a:ext cx="213768" cy="247169"/>
            </a:xfrm>
            <a:prstGeom prst="rect">
              <a:avLst/>
            </a:prstGeom>
            <a:noFill/>
          </p:spPr>
        </p:pic>
      </p:grpSp>
      <p:grpSp>
        <p:nvGrpSpPr>
          <p:cNvPr id="5" name="Group 35"/>
          <p:cNvGrpSpPr/>
          <p:nvPr/>
        </p:nvGrpSpPr>
        <p:grpSpPr>
          <a:xfrm>
            <a:off x="2135544" y="3264434"/>
            <a:ext cx="3861395" cy="403968"/>
            <a:chOff x="1820772" y="1223393"/>
            <a:chExt cx="5019814" cy="477143"/>
          </a:xfrm>
        </p:grpSpPr>
        <p:pic>
          <p:nvPicPr>
            <p:cNvPr id="50" name="Picture 3"/>
            <p:cNvPicPr>
              <a:picLocks noChangeAspect="1" noChangeArrowheads="1"/>
            </p:cNvPicPr>
            <p:nvPr/>
          </p:nvPicPr>
          <p:blipFill>
            <a:blip r:embed="rId13" cstate="print"/>
            <a:srcRect/>
            <a:stretch>
              <a:fillRect/>
            </a:stretch>
          </p:blipFill>
          <p:spPr bwMode="auto">
            <a:xfrm>
              <a:off x="1820772" y="1227666"/>
              <a:ext cx="564696" cy="469523"/>
            </a:xfrm>
            <a:prstGeom prst="rect">
              <a:avLst/>
            </a:prstGeom>
            <a:noFill/>
            <a:ln w="9525">
              <a:noFill/>
              <a:miter lim="800000"/>
              <a:headEnd/>
              <a:tailEnd/>
            </a:ln>
            <a:effectLst/>
          </p:spPr>
        </p:pic>
        <p:pic>
          <p:nvPicPr>
            <p:cNvPr id="51" name="Picture 4"/>
            <p:cNvPicPr>
              <a:picLocks noChangeAspect="1" noChangeArrowheads="1"/>
            </p:cNvPicPr>
            <p:nvPr/>
          </p:nvPicPr>
          <p:blipFill>
            <a:blip r:embed="rId14" cstate="print"/>
            <a:srcRect/>
            <a:stretch>
              <a:fillRect/>
            </a:stretch>
          </p:blipFill>
          <p:spPr bwMode="auto">
            <a:xfrm>
              <a:off x="2385468" y="1227666"/>
              <a:ext cx="564696" cy="469523"/>
            </a:xfrm>
            <a:prstGeom prst="rect">
              <a:avLst/>
            </a:prstGeom>
            <a:noFill/>
            <a:ln w="9525">
              <a:noFill/>
              <a:miter lim="800000"/>
              <a:headEnd/>
              <a:tailEnd/>
            </a:ln>
            <a:effectLst/>
          </p:spPr>
        </p:pic>
        <p:pic>
          <p:nvPicPr>
            <p:cNvPr id="52" name="Picture 5"/>
            <p:cNvPicPr>
              <a:picLocks noChangeAspect="1" noChangeArrowheads="1"/>
            </p:cNvPicPr>
            <p:nvPr/>
          </p:nvPicPr>
          <p:blipFill>
            <a:blip r:embed="rId15" cstate="print"/>
            <a:srcRect/>
            <a:stretch>
              <a:fillRect/>
            </a:stretch>
          </p:blipFill>
          <p:spPr bwMode="auto">
            <a:xfrm>
              <a:off x="2934924" y="1227666"/>
              <a:ext cx="564696" cy="469523"/>
            </a:xfrm>
            <a:prstGeom prst="rect">
              <a:avLst/>
            </a:prstGeom>
            <a:noFill/>
            <a:ln w="9525">
              <a:noFill/>
              <a:miter lim="800000"/>
              <a:headEnd/>
              <a:tailEnd/>
            </a:ln>
            <a:effectLst/>
          </p:spPr>
        </p:pic>
        <p:pic>
          <p:nvPicPr>
            <p:cNvPr id="53" name="Picture 6"/>
            <p:cNvPicPr>
              <a:picLocks noChangeAspect="1" noChangeArrowheads="1"/>
            </p:cNvPicPr>
            <p:nvPr/>
          </p:nvPicPr>
          <p:blipFill>
            <a:blip r:embed="rId16" cstate="print"/>
            <a:srcRect/>
            <a:stretch>
              <a:fillRect/>
            </a:stretch>
          </p:blipFill>
          <p:spPr bwMode="auto">
            <a:xfrm>
              <a:off x="3499620" y="1231013"/>
              <a:ext cx="564696" cy="469523"/>
            </a:xfrm>
            <a:prstGeom prst="rect">
              <a:avLst/>
            </a:prstGeom>
            <a:noFill/>
            <a:ln w="9525">
              <a:noFill/>
              <a:miter lim="800000"/>
              <a:headEnd/>
              <a:tailEnd/>
            </a:ln>
            <a:effectLst/>
          </p:spPr>
        </p:pic>
        <p:pic>
          <p:nvPicPr>
            <p:cNvPr id="54" name="Picture 7"/>
            <p:cNvPicPr>
              <a:picLocks noChangeAspect="1" noChangeArrowheads="1"/>
            </p:cNvPicPr>
            <p:nvPr/>
          </p:nvPicPr>
          <p:blipFill>
            <a:blip r:embed="rId17" cstate="print"/>
            <a:srcRect/>
            <a:stretch>
              <a:fillRect/>
            </a:stretch>
          </p:blipFill>
          <p:spPr bwMode="auto">
            <a:xfrm>
              <a:off x="4049076" y="1231013"/>
              <a:ext cx="564696" cy="469523"/>
            </a:xfrm>
            <a:prstGeom prst="rect">
              <a:avLst/>
            </a:prstGeom>
            <a:noFill/>
            <a:ln w="9525">
              <a:noFill/>
              <a:miter lim="800000"/>
              <a:headEnd/>
              <a:tailEnd/>
            </a:ln>
            <a:effectLst/>
          </p:spPr>
        </p:pic>
        <p:pic>
          <p:nvPicPr>
            <p:cNvPr id="55" name="Picture 8"/>
            <p:cNvPicPr>
              <a:picLocks noChangeAspect="1" noChangeArrowheads="1"/>
            </p:cNvPicPr>
            <p:nvPr/>
          </p:nvPicPr>
          <p:blipFill>
            <a:blip r:embed="rId18" cstate="print"/>
            <a:srcRect/>
            <a:stretch>
              <a:fillRect/>
            </a:stretch>
          </p:blipFill>
          <p:spPr bwMode="auto">
            <a:xfrm>
              <a:off x="4606152" y="1231013"/>
              <a:ext cx="564696" cy="469523"/>
            </a:xfrm>
            <a:prstGeom prst="rect">
              <a:avLst/>
            </a:prstGeom>
            <a:noFill/>
            <a:ln w="9525">
              <a:noFill/>
              <a:miter lim="800000"/>
              <a:headEnd/>
              <a:tailEnd/>
            </a:ln>
            <a:effectLst/>
          </p:spPr>
        </p:pic>
        <p:pic>
          <p:nvPicPr>
            <p:cNvPr id="56" name="Picture 9"/>
            <p:cNvPicPr>
              <a:picLocks noChangeAspect="1" noChangeArrowheads="1"/>
            </p:cNvPicPr>
            <p:nvPr/>
          </p:nvPicPr>
          <p:blipFill>
            <a:blip r:embed="rId19" cstate="print"/>
            <a:srcRect/>
            <a:stretch>
              <a:fillRect/>
            </a:stretch>
          </p:blipFill>
          <p:spPr bwMode="auto">
            <a:xfrm>
              <a:off x="5155608" y="1246253"/>
              <a:ext cx="564696" cy="431453"/>
            </a:xfrm>
            <a:prstGeom prst="rect">
              <a:avLst/>
            </a:prstGeom>
            <a:noFill/>
            <a:ln w="9525">
              <a:noFill/>
              <a:miter lim="800000"/>
              <a:headEnd/>
              <a:tailEnd/>
            </a:ln>
            <a:effectLst/>
          </p:spPr>
        </p:pic>
        <p:pic>
          <p:nvPicPr>
            <p:cNvPr id="57" name="Picture 10"/>
            <p:cNvPicPr>
              <a:picLocks noChangeAspect="1" noChangeArrowheads="1"/>
            </p:cNvPicPr>
            <p:nvPr/>
          </p:nvPicPr>
          <p:blipFill>
            <a:blip r:embed="rId20" cstate="print"/>
            <a:srcRect/>
            <a:stretch>
              <a:fillRect/>
            </a:stretch>
          </p:blipFill>
          <p:spPr bwMode="auto">
            <a:xfrm>
              <a:off x="6275890" y="1227666"/>
              <a:ext cx="564696" cy="469523"/>
            </a:xfrm>
            <a:prstGeom prst="rect">
              <a:avLst/>
            </a:prstGeom>
            <a:noFill/>
            <a:ln w="9525">
              <a:noFill/>
              <a:miter lim="800000"/>
              <a:headEnd/>
              <a:tailEnd/>
            </a:ln>
            <a:effectLst/>
          </p:spPr>
        </p:pic>
        <p:pic>
          <p:nvPicPr>
            <p:cNvPr id="58" name="Picture 11"/>
            <p:cNvPicPr>
              <a:picLocks noChangeAspect="1" noChangeArrowheads="1"/>
            </p:cNvPicPr>
            <p:nvPr/>
          </p:nvPicPr>
          <p:blipFill>
            <a:blip r:embed="rId21" cstate="print"/>
            <a:srcRect/>
            <a:stretch>
              <a:fillRect/>
            </a:stretch>
          </p:blipFill>
          <p:spPr bwMode="auto">
            <a:xfrm>
              <a:off x="5750784" y="1223393"/>
              <a:ext cx="483640" cy="461903"/>
            </a:xfrm>
            <a:prstGeom prst="rect">
              <a:avLst/>
            </a:prstGeom>
            <a:noFill/>
            <a:ln w="9525">
              <a:noFill/>
              <a:miter lim="800000"/>
              <a:headEnd/>
              <a:tailEnd/>
            </a:ln>
            <a:effectLst/>
          </p:spPr>
        </p:pic>
      </p:grpSp>
      <p:sp>
        <p:nvSpPr>
          <p:cNvPr id="33" name="Title 1"/>
          <p:cNvSpPr>
            <a:spLocks noGrp="1"/>
          </p:cNvSpPr>
          <p:nvPr>
            <p:ph type="title"/>
          </p:nvPr>
        </p:nvSpPr>
        <p:spPr>
          <a:xfrm>
            <a:off x="1031607" y="52568"/>
            <a:ext cx="6858000" cy="952500"/>
          </a:xfrm>
        </p:spPr>
        <p:txBody>
          <a:bodyPr>
            <a:noAutofit/>
          </a:bodyPr>
          <a:lstStyle/>
          <a:p>
            <a:pPr algn="l"/>
            <a:r>
              <a:rPr lang="en-US" dirty="0" smtClean="0">
                <a:solidFill>
                  <a:srgbClr val="C00000"/>
                </a:solidFill>
                <a:ea typeface="ＭＳ Ｐゴシック" charset="0"/>
                <a:cs typeface="ＭＳ Ｐゴシック" charset="0"/>
              </a:rPr>
              <a:t>Suncorp </a:t>
            </a:r>
            <a:r>
              <a:rPr lang="en-US" dirty="0" smtClean="0">
                <a:ea typeface="ＭＳ Ｐゴシック" charset="0"/>
                <a:cs typeface="ＭＳ Ｐゴシック" charset="0"/>
              </a:rPr>
              <a:t>Insurance</a:t>
            </a:r>
            <a:endParaRPr lang="en-US" dirty="0">
              <a:ea typeface="ＭＳ Ｐゴシック" charset="0"/>
              <a:cs typeface="ＭＳ Ｐゴシック" charset="0"/>
            </a:endParaRPr>
          </a:p>
        </p:txBody>
      </p:sp>
      <p:pic>
        <p:nvPicPr>
          <p:cNvPr id="34" name="Picture 1" descr="Description: cid:image001.png@01CD84FE.1F8FF4A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97268" y="326646"/>
            <a:ext cx="2950113" cy="59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86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r="4822"/>
          <a:stretch/>
        </p:blipFill>
        <p:spPr bwMode="auto">
          <a:xfrm>
            <a:off x="822007" y="709642"/>
            <a:ext cx="7110202" cy="4908458"/>
          </a:xfrm>
          <a:prstGeom prst="rect">
            <a:avLst/>
          </a:prstGeom>
          <a:noFill/>
          <a:ln w="9525">
            <a:noFill/>
            <a:miter lim="800000"/>
            <a:headEnd/>
            <a:tailEnd/>
          </a:ln>
          <a:effectLst/>
        </p:spPr>
      </p:pic>
      <p:sp>
        <p:nvSpPr>
          <p:cNvPr id="2" name="Rectangle 2"/>
          <p:cNvSpPr txBox="1">
            <a:spLocks noChangeArrowheads="1"/>
          </p:cNvSpPr>
          <p:nvPr/>
        </p:nvSpPr>
        <p:spPr>
          <a:xfrm>
            <a:off x="938423" y="75489"/>
            <a:ext cx="6150260" cy="550333"/>
          </a:xfrm>
          <a:prstGeom prst="rect">
            <a:avLst/>
          </a:prstGeom>
        </p:spPr>
        <p:txBody>
          <a:bodyPr/>
          <a:lstStyle/>
          <a:p>
            <a:pPr defTabSz="761970">
              <a:defRPr/>
            </a:pPr>
            <a:r>
              <a:rPr lang="en-US" sz="2667" dirty="0">
                <a:solidFill>
                  <a:srgbClr val="C00000"/>
                </a:solidFill>
              </a:rPr>
              <a:t>Processing Problem</a:t>
            </a:r>
          </a:p>
        </p:txBody>
      </p:sp>
      <p:sp>
        <p:nvSpPr>
          <p:cNvPr id="7" name="TextBox 6"/>
          <p:cNvSpPr txBox="1">
            <a:spLocks noChangeArrowheads="1"/>
          </p:cNvSpPr>
          <p:nvPr/>
        </p:nvSpPr>
        <p:spPr bwMode="auto">
          <a:xfrm>
            <a:off x="6971771" y="2137420"/>
            <a:ext cx="569387" cy="400110"/>
          </a:xfrm>
          <a:prstGeom prst="rect">
            <a:avLst/>
          </a:prstGeom>
          <a:solidFill>
            <a:srgbClr val="DC9E1F"/>
          </a:solidFill>
          <a:ln w="9525">
            <a:noFill/>
            <a:miter lim="800000"/>
            <a:headEnd/>
            <a:tailEnd/>
          </a:ln>
        </p:spPr>
        <p:txBody>
          <a:bodyPr wrap="none">
            <a:spAutoFit/>
          </a:bodyPr>
          <a:lstStyle>
            <a:defPPr>
              <a:defRPr lang="en-US"/>
            </a:defPPr>
            <a:lvl1pPr>
              <a:defRPr sz="2400" b="1">
                <a:solidFill>
                  <a:srgbClr val="000000"/>
                </a:solidFill>
                <a:latin typeface="Gill Sans"/>
                <a:cs typeface="Gill Sans"/>
              </a:defRPr>
            </a:lvl1pPr>
          </a:lstStyle>
          <a:p>
            <a:pPr defTabSz="761970"/>
            <a:r>
              <a:rPr lang="en-AU" sz="2000" dirty="0"/>
              <a:t>OK</a:t>
            </a:r>
          </a:p>
        </p:txBody>
      </p:sp>
      <p:sp>
        <p:nvSpPr>
          <p:cNvPr id="8" name="TextBox 7"/>
          <p:cNvSpPr txBox="1">
            <a:spLocks noChangeArrowheads="1"/>
          </p:cNvSpPr>
          <p:nvPr/>
        </p:nvSpPr>
        <p:spPr bwMode="auto">
          <a:xfrm>
            <a:off x="4932041" y="4057386"/>
            <a:ext cx="569387" cy="400110"/>
          </a:xfrm>
          <a:prstGeom prst="rect">
            <a:avLst/>
          </a:prstGeom>
          <a:solidFill>
            <a:srgbClr val="DC9E1F"/>
          </a:solidFill>
          <a:ln w="9525">
            <a:noFill/>
            <a:miter lim="800000"/>
            <a:headEnd/>
            <a:tailEnd/>
          </a:ln>
        </p:spPr>
        <p:txBody>
          <a:bodyPr wrap="none">
            <a:spAutoFit/>
          </a:bodyPr>
          <a:lstStyle/>
          <a:p>
            <a:pPr defTabSz="761970"/>
            <a:r>
              <a:rPr lang="en-AU" sz="2000" b="1" dirty="0">
                <a:solidFill>
                  <a:srgbClr val="000000"/>
                </a:solidFill>
                <a:latin typeface="Gill Sans"/>
                <a:cs typeface="Gill Sans"/>
              </a:rPr>
              <a:t>OK</a:t>
            </a:r>
          </a:p>
        </p:txBody>
      </p:sp>
      <p:sp>
        <p:nvSpPr>
          <p:cNvPr id="10" name="TextBox 9"/>
          <p:cNvSpPr txBox="1">
            <a:spLocks noChangeArrowheads="1"/>
          </p:cNvSpPr>
          <p:nvPr/>
        </p:nvSpPr>
        <p:spPr bwMode="auto">
          <a:xfrm>
            <a:off x="6732324" y="4057386"/>
            <a:ext cx="854721" cy="400110"/>
          </a:xfrm>
          <a:prstGeom prst="rect">
            <a:avLst/>
          </a:prstGeom>
          <a:solidFill>
            <a:srgbClr val="008000"/>
          </a:solidFill>
          <a:ln w="9525">
            <a:noFill/>
            <a:miter lim="800000"/>
            <a:headEnd/>
            <a:tailEnd/>
          </a:ln>
        </p:spPr>
        <p:txBody>
          <a:bodyPr wrap="none">
            <a:spAutoFit/>
          </a:bodyPr>
          <a:lstStyle/>
          <a:p>
            <a:pPr defTabSz="761970"/>
            <a:r>
              <a:rPr lang="en-AU" sz="2000" b="1" dirty="0">
                <a:solidFill>
                  <a:srgbClr val="FFFFFF"/>
                </a:solidFill>
                <a:latin typeface="Gill Sans"/>
                <a:cs typeface="Gill Sans"/>
              </a:rPr>
              <a:t>Good</a:t>
            </a:r>
          </a:p>
        </p:txBody>
      </p:sp>
      <p:sp>
        <p:nvSpPr>
          <p:cNvPr id="11" name="TextBox 10"/>
          <p:cNvSpPr txBox="1">
            <a:spLocks noChangeArrowheads="1"/>
          </p:cNvSpPr>
          <p:nvPr/>
        </p:nvSpPr>
        <p:spPr bwMode="auto">
          <a:xfrm>
            <a:off x="1631673" y="877280"/>
            <a:ext cx="649035" cy="707886"/>
          </a:xfrm>
          <a:prstGeom prst="rect">
            <a:avLst/>
          </a:prstGeom>
          <a:solidFill>
            <a:srgbClr val="B10202"/>
          </a:solidFill>
          <a:ln w="9525">
            <a:noFill/>
            <a:miter lim="800000"/>
            <a:headEnd/>
            <a:tailEnd/>
          </a:ln>
        </p:spPr>
        <p:txBody>
          <a:bodyPr wrap="square">
            <a:spAutoFit/>
          </a:bodyPr>
          <a:lstStyle/>
          <a:p>
            <a:pPr defTabSz="761970"/>
            <a:r>
              <a:rPr lang="en-AU" sz="2000" b="1" dirty="0">
                <a:solidFill>
                  <a:srgbClr val="FFFFFF"/>
                </a:solidFill>
                <a:latin typeface="Gill Sans"/>
                <a:cs typeface="Gill Sans"/>
              </a:rPr>
              <a:t>Bad</a:t>
            </a:r>
          </a:p>
        </p:txBody>
      </p:sp>
      <p:sp>
        <p:nvSpPr>
          <p:cNvPr id="3" name="Rectangular Callout 2"/>
          <p:cNvSpPr/>
          <p:nvPr/>
        </p:nvSpPr>
        <p:spPr>
          <a:xfrm>
            <a:off x="6598708" y="757267"/>
            <a:ext cx="1508125" cy="854148"/>
          </a:xfrm>
          <a:prstGeom prst="wedgeRectCallout">
            <a:avLst>
              <a:gd name="adj1" fmla="val -19915"/>
              <a:gd name="adj2" fmla="val 84465"/>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61970">
              <a:lnSpc>
                <a:spcPct val="80000"/>
              </a:lnSpc>
            </a:pPr>
            <a:r>
              <a:rPr lang="en-US" sz="1500" b="1" dirty="0">
                <a:solidFill>
                  <a:srgbClr val="FFFFFF"/>
                </a:solidFill>
                <a:latin typeface="Gill Sans"/>
                <a:cs typeface="Gill Sans"/>
              </a:rPr>
              <a:t>Expected Performance Line</a:t>
            </a:r>
          </a:p>
        </p:txBody>
      </p:sp>
      <p:sp>
        <p:nvSpPr>
          <p:cNvPr id="5" name="Rectangle 4"/>
          <p:cNvSpPr/>
          <p:nvPr/>
        </p:nvSpPr>
        <p:spPr>
          <a:xfrm>
            <a:off x="7390191" y="4862286"/>
            <a:ext cx="362857" cy="229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endParaRPr>
          </a:p>
        </p:txBody>
      </p:sp>
      <p:pic>
        <p:nvPicPr>
          <p:cNvPr id="12" name="Picture 6" descr="http://www.idpblog.me/idp-en/wp-content/uploads/2012/09/Queensland-University-of-Technology_Log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550" y="5375247"/>
            <a:ext cx="992893" cy="27037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275425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Arrow 18"/>
          <p:cNvSpPr/>
          <p:nvPr/>
        </p:nvSpPr>
        <p:spPr>
          <a:xfrm rot="10800000">
            <a:off x="3540044" y="2996211"/>
            <a:ext cx="303298" cy="302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AU" sz="1500">
              <a:solidFill>
                <a:prstClr val="white"/>
              </a:solidFill>
            </a:endParaRPr>
          </a:p>
        </p:txBody>
      </p:sp>
      <p:sp>
        <p:nvSpPr>
          <p:cNvPr id="12" name="Right Arrow 11"/>
          <p:cNvSpPr/>
          <p:nvPr/>
        </p:nvSpPr>
        <p:spPr>
          <a:xfrm>
            <a:off x="5136281" y="2997506"/>
            <a:ext cx="303298" cy="302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AU" sz="1500">
              <a:solidFill>
                <a:prstClr val="white"/>
              </a:solidFill>
            </a:endParaRPr>
          </a:p>
        </p:txBody>
      </p:sp>
      <p:sp>
        <p:nvSpPr>
          <p:cNvPr id="14" name="Content Placeholder 2"/>
          <p:cNvSpPr txBox="1">
            <a:spLocks/>
          </p:cNvSpPr>
          <p:nvPr/>
        </p:nvSpPr>
        <p:spPr>
          <a:xfrm>
            <a:off x="1061187" y="739617"/>
            <a:ext cx="7320813" cy="1320147"/>
          </a:xfrm>
          <a:prstGeom prst="rect">
            <a:avLst/>
          </a:prstGeom>
        </p:spPr>
        <p:txBody>
          <a:bodyPr>
            <a:no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14249" indent="0">
              <a:spcBef>
                <a:spcPts val="0"/>
              </a:spcBef>
              <a:buClr>
                <a:srgbClr val="DC9E1F"/>
              </a:buClr>
              <a:buNone/>
            </a:pPr>
            <a:r>
              <a:rPr lang="en-AU" sz="1667" dirty="0">
                <a:solidFill>
                  <a:prstClr val="black">
                    <a:lumMod val="75000"/>
                    <a:lumOff val="25000"/>
                  </a:prstClr>
                </a:solidFill>
                <a:latin typeface="Gill Sans"/>
                <a:cs typeface="Gill Sans"/>
              </a:rPr>
              <a:t>Discover and analyse </a:t>
            </a:r>
            <a:r>
              <a:rPr lang="en-AU" sz="1667" i="1" dirty="0">
                <a:solidFill>
                  <a:prstClr val="black">
                    <a:lumMod val="75000"/>
                    <a:lumOff val="25000"/>
                  </a:prstClr>
                </a:solidFill>
                <a:latin typeface="Gill Sans"/>
                <a:cs typeface="Gill Sans"/>
              </a:rPr>
              <a:t>actual </a:t>
            </a:r>
            <a:r>
              <a:rPr lang="en-AU" sz="1667" dirty="0">
                <a:solidFill>
                  <a:prstClr val="black">
                    <a:lumMod val="75000"/>
                    <a:lumOff val="25000"/>
                  </a:prstClr>
                </a:solidFill>
                <a:latin typeface="Gill Sans"/>
                <a:cs typeface="Gill Sans"/>
              </a:rPr>
              <a:t>organisational processes from data</a:t>
            </a:r>
          </a:p>
        </p:txBody>
      </p:sp>
      <p:sp>
        <p:nvSpPr>
          <p:cNvPr id="15" name="Content Placeholder 2"/>
          <p:cNvSpPr txBox="1">
            <a:spLocks/>
          </p:cNvSpPr>
          <p:nvPr/>
        </p:nvSpPr>
        <p:spPr>
          <a:xfrm>
            <a:off x="4511993" y="637253"/>
            <a:ext cx="3870007" cy="1260140"/>
          </a:xfrm>
          <a:prstGeom prst="rect">
            <a:avLst/>
          </a:prstGeom>
        </p:spPr>
        <p:txBody>
          <a:bodyPr>
            <a:no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299988">
              <a:spcBef>
                <a:spcPts val="0"/>
              </a:spcBef>
              <a:buClr>
                <a:srgbClr val="DC9E1F"/>
              </a:buClr>
            </a:pPr>
            <a:endParaRPr lang="en-AU" sz="1667" dirty="0">
              <a:solidFill>
                <a:prstClr val="black">
                  <a:lumMod val="75000"/>
                  <a:lumOff val="25000"/>
                </a:prstClr>
              </a:solidFill>
              <a:latin typeface="Gill Sans"/>
              <a:cs typeface="Gill Sans"/>
            </a:endParaRPr>
          </a:p>
        </p:txBody>
      </p:sp>
      <p:sp>
        <p:nvSpPr>
          <p:cNvPr id="16" name="Content Placeholder 2"/>
          <p:cNvSpPr txBox="1">
            <a:spLocks/>
          </p:cNvSpPr>
          <p:nvPr/>
        </p:nvSpPr>
        <p:spPr>
          <a:xfrm>
            <a:off x="1031607" y="4601432"/>
            <a:ext cx="6731268" cy="900100"/>
          </a:xfrm>
          <a:prstGeom prst="rect">
            <a:avLst/>
          </a:prstGeom>
        </p:spPr>
        <p:txBody>
          <a:bodyPr>
            <a:no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61873" lvl="1" indent="0">
              <a:spcBef>
                <a:spcPts val="0"/>
              </a:spcBef>
              <a:buClr>
                <a:srgbClr val="DC9E1F"/>
              </a:buClr>
              <a:buNone/>
            </a:pPr>
            <a:r>
              <a:rPr lang="en-AU" sz="1667" b="1" dirty="0">
                <a:solidFill>
                  <a:prstClr val="black">
                    <a:lumMod val="75000"/>
                    <a:lumOff val="25000"/>
                  </a:prstClr>
                </a:solidFill>
                <a:latin typeface="Gill Sans"/>
                <a:cs typeface="Gill Sans"/>
              </a:rPr>
              <a:t>Main result</a:t>
            </a:r>
          </a:p>
          <a:p>
            <a:pPr marL="299988" lvl="1">
              <a:lnSpc>
                <a:spcPct val="80000"/>
              </a:lnSpc>
              <a:spcBef>
                <a:spcPts val="0"/>
              </a:spcBef>
              <a:buClr>
                <a:srgbClr val="DC9E1F"/>
              </a:buClr>
              <a:buNone/>
            </a:pPr>
            <a:r>
              <a:rPr lang="en-AU" sz="1667" dirty="0">
                <a:solidFill>
                  <a:prstClr val="black">
                    <a:lumMod val="75000"/>
                    <a:lumOff val="25000"/>
                  </a:prstClr>
                </a:solidFill>
                <a:latin typeface="Gill Sans"/>
                <a:cs typeface="Gill Sans"/>
              </a:rPr>
              <a:t>	Key patterns that explain lower performance identified</a:t>
            </a:r>
          </a:p>
        </p:txBody>
      </p:sp>
      <p:pic>
        <p:nvPicPr>
          <p:cNvPr id="8" name="Picture 7" descr="quickProcessModel.png"/>
          <p:cNvPicPr>
            <a:picLocks noChangeAspect="1"/>
          </p:cNvPicPr>
          <p:nvPr/>
        </p:nvPicPr>
        <p:blipFill rotWithShape="1">
          <a:blip r:embed="rId3" cstate="print"/>
          <a:srcRect l="11494"/>
          <a:stretch/>
        </p:blipFill>
        <p:spPr>
          <a:xfrm>
            <a:off x="1061871" y="1772326"/>
            <a:ext cx="2475382" cy="2750736"/>
          </a:xfrm>
          <a:prstGeom prst="rect">
            <a:avLst/>
          </a:prstGeom>
        </p:spPr>
      </p:pic>
      <p:pic>
        <p:nvPicPr>
          <p:cNvPr id="9" name="Picture 8" descr="slowProcessModel.png"/>
          <p:cNvPicPr>
            <a:picLocks noChangeAspect="1"/>
          </p:cNvPicPr>
          <p:nvPr/>
        </p:nvPicPr>
        <p:blipFill>
          <a:blip r:embed="rId4" cstate="print"/>
          <a:stretch>
            <a:fillRect/>
          </a:stretch>
        </p:blipFill>
        <p:spPr>
          <a:xfrm>
            <a:off x="5551948" y="1776631"/>
            <a:ext cx="1847373" cy="2745856"/>
          </a:xfrm>
          <a:prstGeom prst="rect">
            <a:avLst/>
          </a:prstGeom>
        </p:spPr>
      </p:pic>
      <p:sp>
        <p:nvSpPr>
          <p:cNvPr id="10" name="TextBox 9"/>
          <p:cNvSpPr txBox="1"/>
          <p:nvPr/>
        </p:nvSpPr>
        <p:spPr>
          <a:xfrm>
            <a:off x="1091550" y="1337872"/>
            <a:ext cx="3342582" cy="400110"/>
          </a:xfrm>
          <a:prstGeom prst="rect">
            <a:avLst/>
          </a:prstGeom>
          <a:noFill/>
        </p:spPr>
        <p:txBody>
          <a:bodyPr wrap="none" rtlCol="0">
            <a:spAutoFit/>
          </a:bodyPr>
          <a:lstStyle/>
          <a:p>
            <a:pPr defTabSz="761970"/>
            <a:r>
              <a:rPr lang="en-AU" sz="2000" dirty="0">
                <a:solidFill>
                  <a:prstClr val="black">
                    <a:lumMod val="75000"/>
                    <a:lumOff val="25000"/>
                  </a:prstClr>
                </a:solidFill>
              </a:rPr>
              <a:t>Simple Claim and Quick </a:t>
            </a:r>
          </a:p>
        </p:txBody>
      </p:sp>
      <p:sp>
        <p:nvSpPr>
          <p:cNvPr id="11" name="TextBox 10"/>
          <p:cNvSpPr txBox="1"/>
          <p:nvPr/>
        </p:nvSpPr>
        <p:spPr>
          <a:xfrm>
            <a:off x="5295561" y="1324855"/>
            <a:ext cx="3143809" cy="400110"/>
          </a:xfrm>
          <a:prstGeom prst="rect">
            <a:avLst/>
          </a:prstGeom>
          <a:noFill/>
        </p:spPr>
        <p:txBody>
          <a:bodyPr wrap="none" rtlCol="0">
            <a:spAutoFit/>
          </a:bodyPr>
          <a:lstStyle/>
          <a:p>
            <a:pPr defTabSz="761970"/>
            <a:r>
              <a:rPr lang="en-AU" sz="2000" dirty="0">
                <a:solidFill>
                  <a:prstClr val="black">
                    <a:lumMod val="75000"/>
                    <a:lumOff val="25000"/>
                  </a:prstClr>
                </a:solidFill>
              </a:rPr>
              <a:t>Simple Claim and Slow</a:t>
            </a:r>
          </a:p>
        </p:txBody>
      </p:sp>
      <p:sp>
        <p:nvSpPr>
          <p:cNvPr id="3" name="Oval 2"/>
          <p:cNvSpPr/>
          <p:nvPr/>
        </p:nvSpPr>
        <p:spPr>
          <a:xfrm>
            <a:off x="6577264" y="2625481"/>
            <a:ext cx="561473" cy="431132"/>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761970"/>
            <a:endParaRPr lang="en-US" sz="1500">
              <a:solidFill>
                <a:prstClr val="black">
                  <a:lumMod val="75000"/>
                  <a:lumOff val="25000"/>
                </a:prstClr>
              </a:solidFill>
            </a:endParaRPr>
          </a:p>
        </p:txBody>
      </p:sp>
      <p:sp>
        <p:nvSpPr>
          <p:cNvPr id="18" name="Oval 17"/>
          <p:cNvSpPr/>
          <p:nvPr/>
        </p:nvSpPr>
        <p:spPr>
          <a:xfrm>
            <a:off x="5989359" y="3644822"/>
            <a:ext cx="561473" cy="431132"/>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761970"/>
            <a:endParaRPr lang="en-US" sz="1500">
              <a:solidFill>
                <a:prstClr val="black">
                  <a:lumMod val="75000"/>
                  <a:lumOff val="25000"/>
                </a:prstClr>
              </a:solidFill>
            </a:endParaRPr>
          </a:p>
        </p:txBody>
      </p:sp>
      <p:sp>
        <p:nvSpPr>
          <p:cNvPr id="4" name="Title 3"/>
          <p:cNvSpPr>
            <a:spLocks noGrp="1"/>
          </p:cNvSpPr>
          <p:nvPr>
            <p:ph type="title"/>
          </p:nvPr>
        </p:nvSpPr>
        <p:spPr>
          <a:xfrm>
            <a:off x="1012265" y="84904"/>
            <a:ext cx="6720747" cy="660073"/>
          </a:xfrm>
        </p:spPr>
        <p:txBody>
          <a:bodyPr/>
          <a:lstStyle/>
          <a:p>
            <a:r>
              <a:rPr lang="en-AU" dirty="0" smtClean="0"/>
              <a:t>Deviance &amp; Variance Mining</a:t>
            </a:r>
            <a:endParaRPr lang="en-AU" dirty="0"/>
          </a:p>
        </p:txBody>
      </p:sp>
      <p:pic>
        <p:nvPicPr>
          <p:cNvPr id="1026" name="Picture 2" descr="http://www.newspakistan.pk/wp-content/uploads/2012/01/2012_1_29-2012_1_29_1_42_4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3342" y="2481288"/>
            <a:ext cx="1297529" cy="129493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3947710" y="2625481"/>
            <a:ext cx="1083325" cy="730073"/>
          </a:xfrm>
          <a:prstGeom prst="rect">
            <a:avLst/>
          </a:prstGeom>
          <a:solidFill>
            <a:srgbClr val="C52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r>
              <a:rPr lang="en-AU" sz="2667" dirty="0">
                <a:solidFill>
                  <a:srgbClr val="92D050"/>
                </a:solidFill>
                <a:latin typeface="Impact" panose="020B0806030902050204" pitchFamily="34" charset="0"/>
              </a:rPr>
              <a:t>MODEL</a:t>
            </a:r>
          </a:p>
        </p:txBody>
      </p:sp>
      <p:grpSp>
        <p:nvGrpSpPr>
          <p:cNvPr id="20" name="Group 19"/>
          <p:cNvGrpSpPr/>
          <p:nvPr/>
        </p:nvGrpSpPr>
        <p:grpSpPr>
          <a:xfrm>
            <a:off x="1208204" y="3650337"/>
            <a:ext cx="6836833" cy="1656833"/>
            <a:chOff x="442144" y="4535904"/>
            <a:chExt cx="8204200" cy="1988199"/>
          </a:xfrm>
        </p:grpSpPr>
        <p:pic>
          <p:nvPicPr>
            <p:cNvPr id="21" name="Picture 20" descr="Screen Shot 2013-07-18 at 8.13.43 AM.png"/>
            <p:cNvPicPr>
              <a:picLocks noChangeAspect="1"/>
            </p:cNvPicPr>
            <p:nvPr/>
          </p:nvPicPr>
          <p:blipFill rotWithShape="1">
            <a:blip r:embed="rId6">
              <a:extLst>
                <a:ext uri="{28A0092B-C50C-407E-A947-70E740481C1C}">
                  <a14:useLocalDpi xmlns:a14="http://schemas.microsoft.com/office/drawing/2010/main" val="0"/>
                </a:ext>
              </a:extLst>
            </a:blip>
            <a:srcRect t="7911"/>
            <a:stretch/>
          </p:blipFill>
          <p:spPr>
            <a:xfrm>
              <a:off x="467544" y="4535904"/>
              <a:ext cx="8178800" cy="1988199"/>
            </a:xfrm>
            <a:prstGeom prst="rect">
              <a:avLst/>
            </a:prstGeom>
          </p:spPr>
        </p:pic>
        <p:sp>
          <p:nvSpPr>
            <p:cNvPr id="22" name="Rectangle 21"/>
            <p:cNvSpPr/>
            <p:nvPr/>
          </p:nvSpPr>
          <p:spPr>
            <a:xfrm>
              <a:off x="442144" y="5133128"/>
              <a:ext cx="8136904" cy="792088"/>
            </a:xfrm>
            <a:prstGeom prst="rect">
              <a:avLst/>
            </a:prstGeom>
            <a:noFill/>
            <a:ln w="57150" cmpd="sng">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761970"/>
              <a:endParaRPr lang="en-US" sz="1500">
                <a:solidFill>
                  <a:srgbClr val="FFFFFF"/>
                </a:solidFill>
              </a:endParaRPr>
            </a:p>
          </p:txBody>
        </p:sp>
      </p:grpSp>
    </p:spTree>
    <p:extLst>
      <p:ext uri="{BB962C8B-B14F-4D97-AF65-F5344CB8AC3E}">
        <p14:creationId xmlns:p14="http://schemas.microsoft.com/office/powerpoint/2010/main" val="148453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116480" y="1057507"/>
          <a:ext cx="6715187" cy="4128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225622" y="5429251"/>
            <a:ext cx="5558420" cy="246221"/>
          </a:xfrm>
          <a:prstGeom prst="rect">
            <a:avLst/>
          </a:prstGeom>
          <a:noFill/>
        </p:spPr>
        <p:txBody>
          <a:bodyPr wrap="square" rtlCol="0">
            <a:spAutoFit/>
          </a:bodyPr>
          <a:lstStyle/>
          <a:p>
            <a:pPr algn="r" defTabSz="761970"/>
            <a:r>
              <a:rPr lang="en-US" sz="1000" dirty="0" err="1">
                <a:solidFill>
                  <a:prstClr val="black"/>
                </a:solidFill>
              </a:rPr>
              <a:t>Wil</a:t>
            </a:r>
            <a:r>
              <a:rPr lang="en-US" sz="1000" dirty="0">
                <a:solidFill>
                  <a:prstClr val="black"/>
                </a:solidFill>
              </a:rPr>
              <a:t> van der Aalst, 2012</a:t>
            </a:r>
          </a:p>
        </p:txBody>
      </p:sp>
      <p:sp>
        <p:nvSpPr>
          <p:cNvPr id="3" name="Title 2"/>
          <p:cNvSpPr>
            <a:spLocks noGrp="1"/>
          </p:cNvSpPr>
          <p:nvPr>
            <p:ph type="title"/>
          </p:nvPr>
        </p:nvSpPr>
        <p:spPr>
          <a:xfrm>
            <a:off x="1026584" y="362521"/>
            <a:ext cx="6058958" cy="406094"/>
          </a:xfrm>
        </p:spPr>
        <p:txBody>
          <a:bodyPr>
            <a:noAutofit/>
          </a:bodyPr>
          <a:lstStyle/>
          <a:p>
            <a:r>
              <a:rPr lang="en-US" dirty="0" smtClean="0"/>
              <a:t>Process Mining Methodology</a:t>
            </a:r>
            <a:endParaRPr lang="en-US" dirty="0"/>
          </a:p>
        </p:txBody>
      </p:sp>
      <p:sp>
        <p:nvSpPr>
          <p:cNvPr id="2" name="TextBox 1"/>
          <p:cNvSpPr txBox="1"/>
          <p:nvPr/>
        </p:nvSpPr>
        <p:spPr>
          <a:xfrm>
            <a:off x="803672" y="5352306"/>
            <a:ext cx="1524000" cy="323165"/>
          </a:xfrm>
          <a:prstGeom prst="rect">
            <a:avLst/>
          </a:prstGeom>
          <a:noFill/>
        </p:spPr>
        <p:txBody>
          <a:bodyPr wrap="square" rtlCol="0">
            <a:spAutoFit/>
          </a:bodyPr>
          <a:lstStyle/>
          <a:p>
            <a:r>
              <a:rPr lang="en-US" sz="1500" dirty="0"/>
              <a:t>Refined by: </a:t>
            </a:r>
          </a:p>
        </p:txBody>
      </p:sp>
    </p:spTree>
    <p:extLst>
      <p:ext uri="{BB962C8B-B14F-4D97-AF65-F5344CB8AC3E}">
        <p14:creationId xmlns:p14="http://schemas.microsoft.com/office/powerpoint/2010/main" val="36338530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532" y="373105"/>
            <a:ext cx="6189927" cy="406094"/>
          </a:xfrm>
        </p:spPr>
        <p:txBody>
          <a:bodyPr>
            <a:noAutofit/>
          </a:bodyPr>
          <a:lstStyle/>
          <a:p>
            <a:r>
              <a:rPr lang="en-US" dirty="0" smtClean="0"/>
              <a:t>1. Plan &amp; Frame the Problem</a:t>
            </a:r>
            <a:endParaRPr lang="en-US" dirty="0"/>
          </a:p>
        </p:txBody>
      </p:sp>
      <p:sp>
        <p:nvSpPr>
          <p:cNvPr id="3" name="Content Placeholder 2"/>
          <p:cNvSpPr>
            <a:spLocks noGrp="1"/>
          </p:cNvSpPr>
          <p:nvPr>
            <p:ph idx="1"/>
          </p:nvPr>
        </p:nvSpPr>
        <p:spPr>
          <a:xfrm>
            <a:off x="1162410" y="1022263"/>
            <a:ext cx="6817423" cy="3780420"/>
          </a:xfrm>
        </p:spPr>
        <p:txBody>
          <a:bodyPr>
            <a:normAutofit/>
          </a:bodyPr>
          <a:lstStyle/>
          <a:p>
            <a:pPr marL="301613" indent="-301613"/>
            <a:r>
              <a:rPr lang="en-US" dirty="0" smtClean="0"/>
              <a:t>Frame a top-level question or phenomenon:</a:t>
            </a:r>
          </a:p>
          <a:p>
            <a:pPr marL="661432" lvl="2" indent="-285739">
              <a:buFontTx/>
              <a:buChar char="-"/>
            </a:pPr>
            <a:r>
              <a:rPr lang="en-US" sz="1667" dirty="0"/>
              <a:t>How and why does customer experiences with our order-to-cash processes diverge (geographically, product-wise, temporally)?</a:t>
            </a:r>
          </a:p>
          <a:p>
            <a:pPr marL="661432" lvl="2" indent="-285739">
              <a:buFontTx/>
              <a:buChar char="-"/>
            </a:pPr>
            <a:r>
              <a:rPr lang="en-US" sz="1667" dirty="0"/>
              <a:t>Why does the process perform poorly (bottlenecks, slow handovers)?</a:t>
            </a:r>
          </a:p>
          <a:p>
            <a:pPr marL="661432" lvl="2" indent="-285739">
              <a:buFontTx/>
              <a:buChar char="-"/>
            </a:pPr>
            <a:r>
              <a:rPr lang="en-US" sz="1667" dirty="0"/>
              <a:t>Why do we have frequent defects or performance deviance?</a:t>
            </a:r>
          </a:p>
          <a:p>
            <a:pPr marL="301613" indent="-301613"/>
            <a:r>
              <a:rPr lang="en-US" dirty="0" smtClean="0"/>
              <a:t>Refine problem into:</a:t>
            </a:r>
          </a:p>
          <a:p>
            <a:pPr marL="661432" lvl="2" indent="-285739">
              <a:buFontTx/>
              <a:buChar char="-"/>
            </a:pPr>
            <a:r>
              <a:rPr lang="en-US" sz="1667" dirty="0"/>
              <a:t>Sub-questions</a:t>
            </a:r>
          </a:p>
          <a:p>
            <a:pPr marL="661432" lvl="2" indent="-285739">
              <a:buFontTx/>
              <a:buChar char="-"/>
            </a:pPr>
            <a:r>
              <a:rPr lang="en-US" sz="1667" dirty="0"/>
              <a:t>Identify success criteria and metrics</a:t>
            </a:r>
          </a:p>
          <a:p>
            <a:pPr marL="301613" indent="-301613"/>
            <a:r>
              <a:rPr lang="en-US" dirty="0" smtClean="0"/>
              <a:t>Identify needed resources, get buy-in, plan remaining phases</a:t>
            </a:r>
          </a:p>
          <a:p>
            <a:pPr marL="158744" lvl="1" indent="0">
              <a:buNone/>
            </a:pPr>
            <a:endParaRPr lang="en-US" sz="1667" dirty="0"/>
          </a:p>
        </p:txBody>
      </p:sp>
    </p:spTree>
    <p:extLst>
      <p:ext uri="{BB962C8B-B14F-4D97-AF65-F5344CB8AC3E}">
        <p14:creationId xmlns:p14="http://schemas.microsoft.com/office/powerpoint/2010/main" val="30542780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115" y="373105"/>
            <a:ext cx="6189927" cy="406094"/>
          </a:xfrm>
        </p:spPr>
        <p:txBody>
          <a:bodyPr>
            <a:noAutofit/>
          </a:bodyPr>
          <a:lstStyle/>
          <a:p>
            <a:r>
              <a:rPr lang="en-US" dirty="0"/>
              <a:t>1. Plan </a:t>
            </a:r>
            <a:r>
              <a:rPr lang="en-US" dirty="0" smtClean="0"/>
              <a:t>&amp; </a:t>
            </a:r>
            <a:r>
              <a:rPr lang="en-US" dirty="0"/>
              <a:t>Frame the </a:t>
            </a:r>
            <a:r>
              <a:rPr lang="en-US" dirty="0" smtClean="0"/>
              <a:t>Problem – Suncorp</a:t>
            </a:r>
            <a:endParaRPr lang="en-US" dirty="0"/>
          </a:p>
        </p:txBody>
      </p:sp>
      <p:sp>
        <p:nvSpPr>
          <p:cNvPr id="3" name="Content Placeholder 2"/>
          <p:cNvSpPr>
            <a:spLocks noGrp="1"/>
          </p:cNvSpPr>
          <p:nvPr>
            <p:ph idx="1"/>
          </p:nvPr>
        </p:nvSpPr>
        <p:spPr>
          <a:xfrm>
            <a:off x="697166" y="1156893"/>
            <a:ext cx="7855757" cy="4351732"/>
          </a:xfrm>
        </p:spPr>
        <p:txBody>
          <a:bodyPr>
            <a:normAutofit/>
          </a:bodyPr>
          <a:lstStyle/>
          <a:p>
            <a:pPr marL="301613" indent="-301613"/>
            <a:r>
              <a:rPr lang="en-US" dirty="0" smtClean="0"/>
              <a:t>Often “simple”</a:t>
            </a:r>
            <a:r>
              <a:rPr lang="en-US" i="1" dirty="0" smtClean="0"/>
              <a:t> </a:t>
            </a:r>
            <a:r>
              <a:rPr lang="en-US" dirty="0" smtClean="0"/>
              <a:t>claims </a:t>
            </a:r>
            <a:r>
              <a:rPr lang="en-US" dirty="0"/>
              <a:t>take an unexpectedly long time to </a:t>
            </a:r>
            <a:r>
              <a:rPr lang="en-US" dirty="0" smtClean="0"/>
              <a:t>complete:</a:t>
            </a:r>
          </a:p>
          <a:p>
            <a:pPr marL="661432" lvl="2" indent="-285739">
              <a:buFontTx/>
              <a:buChar char="-"/>
            </a:pPr>
            <a:r>
              <a:rPr lang="en-US" sz="1833" dirty="0"/>
              <a:t>What distinguishes the processing of simple claims completed on-time, and simple claims not completed on time?</a:t>
            </a:r>
          </a:p>
          <a:p>
            <a:pPr marL="661432" lvl="2" indent="-285739">
              <a:buFontTx/>
              <a:buChar char="-"/>
            </a:pPr>
            <a:r>
              <a:rPr lang="en-US" sz="1833" dirty="0"/>
              <a:t>What </a:t>
            </a:r>
            <a:r>
              <a:rPr lang="en-US" sz="1833" i="1" dirty="0"/>
              <a:t>early predictors </a:t>
            </a:r>
            <a:r>
              <a:rPr lang="en-US" sz="1833" dirty="0"/>
              <a:t>can be used to determine that a given “simple” claim will not be completed on time?</a:t>
            </a:r>
          </a:p>
          <a:p>
            <a:pPr marL="301613" indent="-301613"/>
            <a:r>
              <a:rPr lang="en-US" dirty="0" smtClean="0"/>
              <a:t>Define what a “simple” claim is</a:t>
            </a:r>
          </a:p>
          <a:p>
            <a:pPr marL="301613" indent="-301613"/>
            <a:r>
              <a:rPr lang="en-US" dirty="0" smtClean="0"/>
              <a:t>Create awareness of the extent of the problem</a:t>
            </a:r>
          </a:p>
          <a:p>
            <a:pPr marL="301613" indent="-301613"/>
            <a:endParaRPr lang="en-US" sz="1583" dirty="0"/>
          </a:p>
          <a:p>
            <a:pPr marL="0" indent="0">
              <a:buNone/>
            </a:pPr>
            <a:r>
              <a:rPr lang="en-US" dirty="0" smtClean="0"/>
              <a:t>Resources:</a:t>
            </a:r>
          </a:p>
          <a:p>
            <a:r>
              <a:rPr lang="en-US" dirty="0"/>
              <a:t>2 part-time Business Analysts, 1 DB Administrator, 1 Executive </a:t>
            </a:r>
            <a:r>
              <a:rPr lang="en-US" dirty="0" smtClean="0"/>
              <a:t>Manager (sponsor)</a:t>
            </a:r>
          </a:p>
          <a:p>
            <a:r>
              <a:rPr lang="en-US" dirty="0" smtClean="0"/>
              <a:t>1 </a:t>
            </a:r>
            <a:r>
              <a:rPr lang="en-US" dirty="0"/>
              <a:t>full-time </a:t>
            </a:r>
            <a:r>
              <a:rPr lang="en-US" dirty="0" smtClean="0"/>
              <a:t>data scientist</a:t>
            </a:r>
          </a:p>
          <a:p>
            <a:pPr marL="0" indent="0">
              <a:buNone/>
            </a:pPr>
            <a:endParaRPr lang="en-US" sz="1583" dirty="0"/>
          </a:p>
          <a:p>
            <a:pPr marL="0" indent="0">
              <a:buNone/>
            </a:pPr>
            <a:r>
              <a:rPr lang="en-US" dirty="0" smtClean="0"/>
              <a:t>Timeframe: 4 months</a:t>
            </a:r>
            <a:endParaRPr lang="en-US" dirty="0"/>
          </a:p>
        </p:txBody>
      </p:sp>
    </p:spTree>
    <p:extLst>
      <p:ext uri="{BB962C8B-B14F-4D97-AF65-F5344CB8AC3E}">
        <p14:creationId xmlns:p14="http://schemas.microsoft.com/office/powerpoint/2010/main" val="16417571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rrowheads="1"/>
          </p:cNvPicPr>
          <p:nvPr/>
        </p:nvPicPr>
        <p:blipFill>
          <a:blip r:embed="rId3" cstate="print"/>
          <a:srcRect/>
          <a:stretch>
            <a:fillRect/>
          </a:stretch>
        </p:blipFill>
        <p:spPr bwMode="auto">
          <a:xfrm>
            <a:off x="1188621" y="1842024"/>
            <a:ext cx="3482288" cy="2243108"/>
          </a:xfrm>
          <a:prstGeom prst="rect">
            <a:avLst/>
          </a:prstGeom>
          <a:ln>
            <a:noFill/>
          </a:ln>
          <a:effectLst>
            <a:outerShdw blurRad="190500" algn="tl" rotWithShape="0">
              <a:srgbClr val="000000">
                <a:alpha val="70000"/>
              </a:srgbClr>
            </a:outerShdw>
          </a:effectLst>
        </p:spPr>
      </p:pic>
      <p:pic>
        <p:nvPicPr>
          <p:cNvPr id="13" name="Picture 2"/>
          <p:cNvPicPr>
            <a:picLocks noChangeArrowheads="1"/>
          </p:cNvPicPr>
          <p:nvPr/>
        </p:nvPicPr>
        <p:blipFill>
          <a:blip r:embed="rId4" cstate="print"/>
          <a:srcRect/>
          <a:stretch>
            <a:fillRect/>
          </a:stretch>
        </p:blipFill>
        <p:spPr bwMode="auto">
          <a:xfrm>
            <a:off x="5036033" y="1842024"/>
            <a:ext cx="2836334" cy="2243108"/>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a:xfrm>
            <a:off x="1151620" y="353806"/>
            <a:ext cx="6720747" cy="823108"/>
          </a:xfrm>
        </p:spPr>
        <p:txBody>
          <a:bodyPr>
            <a:normAutofit/>
          </a:bodyPr>
          <a:lstStyle/>
          <a:p>
            <a:r>
              <a:rPr lang="en-AU" dirty="0" smtClean="0"/>
              <a:t>Tactical Performance Dashboard </a:t>
            </a:r>
            <a:br>
              <a:rPr lang="en-AU" dirty="0" smtClean="0"/>
            </a:br>
            <a:r>
              <a:rPr lang="en-AU" dirty="0" smtClean="0"/>
              <a:t>@ Australian Insurer</a:t>
            </a:r>
            <a:endParaRPr lang="en-AU" dirty="0"/>
          </a:p>
        </p:txBody>
      </p:sp>
    </p:spTree>
    <p:extLst>
      <p:ext uri="{BB962C8B-B14F-4D97-AF65-F5344CB8AC3E}">
        <p14:creationId xmlns:p14="http://schemas.microsoft.com/office/powerpoint/2010/main" val="39079795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0" y="1116477"/>
            <a:ext cx="7115493" cy="4381317"/>
          </a:xfrm>
        </p:spPr>
        <p:txBody>
          <a:bodyPr>
            <a:normAutofit fontScale="92500" lnSpcReduction="10000"/>
          </a:bodyPr>
          <a:lstStyle/>
          <a:p>
            <a:pPr marL="301613" indent="-301613"/>
            <a:r>
              <a:rPr lang="en-US" sz="2333" dirty="0"/>
              <a:t>Find relevant data sources</a:t>
            </a:r>
          </a:p>
          <a:p>
            <a:pPr marL="656140" lvl="2" indent="-285739">
              <a:buFontTx/>
              <a:buChar char="-"/>
            </a:pPr>
            <a:r>
              <a:rPr lang="en-US" sz="2000" dirty="0"/>
              <a:t>Information systems, SAP, Oracle, BPM Systems…</a:t>
            </a:r>
          </a:p>
          <a:p>
            <a:pPr marL="656140" lvl="2" indent="-285739">
              <a:buFontTx/>
              <a:buChar char="-"/>
            </a:pPr>
            <a:r>
              <a:rPr lang="en-US" sz="2000" dirty="0"/>
              <a:t>Identify process-related entities and their identifiers and map entities to relevant processes in the process architecture</a:t>
            </a:r>
          </a:p>
          <a:p>
            <a:pPr marL="301613" indent="-301613"/>
            <a:r>
              <a:rPr lang="en-US" sz="2333" dirty="0"/>
              <a:t>Extract traces</a:t>
            </a:r>
          </a:p>
          <a:p>
            <a:pPr marL="656140" lvl="2" indent="-285739">
              <a:buFontTx/>
              <a:buChar char="-"/>
            </a:pPr>
            <a:r>
              <a:rPr lang="en-US" sz="2000" dirty="0"/>
              <a:t>Collect records associated with process entities</a:t>
            </a:r>
          </a:p>
          <a:p>
            <a:pPr marL="656140" lvl="2" indent="-285739">
              <a:buFontTx/>
              <a:buChar char="-"/>
            </a:pPr>
            <a:r>
              <a:rPr lang="en-US" sz="2000" dirty="0"/>
              <a:t>Group records by process identifier to produce “traces”</a:t>
            </a:r>
          </a:p>
          <a:p>
            <a:pPr marL="656140" lvl="2" indent="-285739">
              <a:buFontTx/>
              <a:buChar char="-"/>
            </a:pPr>
            <a:r>
              <a:rPr lang="en-US" sz="2000" dirty="0"/>
              <a:t>Export traces into standard format (XES or MXML)</a:t>
            </a:r>
          </a:p>
          <a:p>
            <a:pPr marL="301613" indent="-301613"/>
            <a:r>
              <a:rPr lang="en-US" sz="2333" dirty="0"/>
              <a:t>Clean</a:t>
            </a:r>
          </a:p>
          <a:p>
            <a:pPr marL="656140" lvl="2" indent="-285739">
              <a:buFontTx/>
              <a:buChar char="-"/>
            </a:pPr>
            <a:r>
              <a:rPr lang="en-US" sz="2000" dirty="0"/>
              <a:t>Filter irrelevant events</a:t>
            </a:r>
          </a:p>
          <a:p>
            <a:pPr marL="656140" lvl="2" indent="-285739">
              <a:buFontTx/>
              <a:buChar char="-"/>
            </a:pPr>
            <a:r>
              <a:rPr lang="en-US" sz="2000" dirty="0"/>
              <a:t>Combine equivalent events</a:t>
            </a:r>
          </a:p>
          <a:p>
            <a:pPr marL="656140" lvl="2" indent="-285739">
              <a:buFontTx/>
              <a:buChar char="-"/>
            </a:pPr>
            <a:r>
              <a:rPr lang="en-US" sz="2000" dirty="0"/>
              <a:t>Filter out traces of infrequent variants if not relevant</a:t>
            </a:r>
          </a:p>
          <a:p>
            <a:endParaRPr lang="en-US" dirty="0" smtClean="0"/>
          </a:p>
        </p:txBody>
      </p:sp>
      <p:sp>
        <p:nvSpPr>
          <p:cNvPr id="4" name="Title 3"/>
          <p:cNvSpPr>
            <a:spLocks noGrp="1"/>
          </p:cNvSpPr>
          <p:nvPr>
            <p:ph type="title"/>
          </p:nvPr>
        </p:nvSpPr>
        <p:spPr>
          <a:xfrm>
            <a:off x="906198" y="373105"/>
            <a:ext cx="6189927" cy="406094"/>
          </a:xfrm>
        </p:spPr>
        <p:txBody>
          <a:bodyPr>
            <a:noAutofit/>
          </a:bodyPr>
          <a:lstStyle/>
          <a:p>
            <a:r>
              <a:rPr lang="en-US" dirty="0"/>
              <a:t>2. </a:t>
            </a:r>
            <a:r>
              <a:rPr lang="en-US" dirty="0" smtClean="0"/>
              <a:t>Collect the data</a:t>
            </a:r>
            <a:endParaRPr lang="en-US" dirty="0"/>
          </a:p>
        </p:txBody>
      </p:sp>
    </p:spTree>
    <p:extLst>
      <p:ext uri="{BB962C8B-B14F-4D97-AF65-F5344CB8AC3E}">
        <p14:creationId xmlns:p14="http://schemas.microsoft.com/office/powerpoint/2010/main" val="20718093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01613" indent="-301613"/>
            <a:r>
              <a:rPr lang="en-US" dirty="0" smtClean="0"/>
              <a:t>Discover the </a:t>
            </a:r>
            <a:r>
              <a:rPr lang="en-US" b="1" dirty="0" smtClean="0"/>
              <a:t>real</a:t>
            </a:r>
            <a:r>
              <a:rPr lang="en-US" dirty="0" smtClean="0"/>
              <a:t> process from the logs</a:t>
            </a:r>
          </a:p>
          <a:p>
            <a:pPr marL="301613" indent="-301613"/>
            <a:r>
              <a:rPr lang="en-US" dirty="0" smtClean="0"/>
              <a:t>Calculate process metrics</a:t>
            </a:r>
          </a:p>
          <a:p>
            <a:pPr marL="656140" lvl="2" indent="-285739">
              <a:buFontTx/>
              <a:buChar char="-"/>
            </a:pPr>
            <a:r>
              <a:rPr lang="en-US" sz="1833" dirty="0"/>
              <a:t>Cycle times, waiting times, error rates…</a:t>
            </a:r>
          </a:p>
          <a:p>
            <a:pPr marL="301613" indent="-301613"/>
            <a:r>
              <a:rPr lang="en-US" dirty="0" smtClean="0"/>
              <a:t>Explore frequent paths</a:t>
            </a:r>
          </a:p>
          <a:p>
            <a:pPr marL="301613" indent="-301613"/>
            <a:r>
              <a:rPr lang="en-US" dirty="0"/>
              <a:t>Discover types of cases (good vs bad)</a:t>
            </a:r>
          </a:p>
          <a:p>
            <a:pPr marL="301613" indent="-301613"/>
            <a:r>
              <a:rPr lang="en-US" dirty="0" smtClean="0"/>
              <a:t>Identify </a:t>
            </a:r>
            <a:r>
              <a:rPr lang="en-US" i="1" dirty="0" smtClean="0"/>
              <a:t>process deviances </a:t>
            </a:r>
            <a:r>
              <a:rPr lang="en-US" dirty="0" smtClean="0"/>
              <a:t>and </a:t>
            </a:r>
            <a:r>
              <a:rPr lang="en-US" i="1" dirty="0" smtClean="0"/>
              <a:t>early predictors</a:t>
            </a:r>
          </a:p>
          <a:p>
            <a:pPr marL="301613" indent="-301613"/>
            <a:r>
              <a:rPr lang="en-US" i="1" dirty="0" smtClean="0"/>
              <a:t>…</a:t>
            </a:r>
          </a:p>
          <a:p>
            <a:endParaRPr lang="en-US" dirty="0" smtClean="0"/>
          </a:p>
        </p:txBody>
      </p:sp>
      <p:sp>
        <p:nvSpPr>
          <p:cNvPr id="2" name="Title 1"/>
          <p:cNvSpPr>
            <a:spLocks noGrp="1"/>
          </p:cNvSpPr>
          <p:nvPr>
            <p:ph type="title"/>
          </p:nvPr>
        </p:nvSpPr>
        <p:spPr/>
        <p:txBody>
          <a:bodyPr>
            <a:noAutofit/>
          </a:bodyPr>
          <a:lstStyle/>
          <a:p>
            <a:r>
              <a:rPr lang="en-US" dirty="0" smtClean="0"/>
              <a:t>3. Analyze – look for patterns</a:t>
            </a:r>
            <a:endParaRPr lang="en-US" dirty="0"/>
          </a:p>
        </p:txBody>
      </p:sp>
      <p:pic>
        <p:nvPicPr>
          <p:cNvPr id="7170" name="Picture 2" descr="http://d1vn1ujystjd35.cloudfront.net/media/115362/data708x398.jpg"/>
          <p:cNvPicPr>
            <a:picLocks noChangeAspect="1" noChangeArrowheads="1"/>
          </p:cNvPicPr>
          <p:nvPr/>
        </p:nvPicPr>
        <p:blipFill rotWithShape="1">
          <a:blip r:embed="rId3">
            <a:extLst>
              <a:ext uri="{28A0092B-C50C-407E-A947-70E740481C1C}">
                <a14:useLocalDpi xmlns:a14="http://schemas.microsoft.com/office/drawing/2010/main" val="0"/>
              </a:ext>
            </a:extLst>
          </a:blip>
          <a:srcRect r="15356"/>
          <a:stretch/>
        </p:blipFill>
        <p:spPr bwMode="auto">
          <a:xfrm>
            <a:off x="5591060" y="3945305"/>
            <a:ext cx="2524699" cy="16767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17970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2323" y="107447"/>
            <a:ext cx="6720747" cy="660073"/>
          </a:xfrm>
        </p:spPr>
        <p:txBody>
          <a:bodyPr/>
          <a:lstStyle/>
          <a:p>
            <a:r>
              <a:rPr lang="en-AU" dirty="0" smtClean="0"/>
              <a:t>More detailed methodology</a:t>
            </a:r>
            <a:endParaRPr lang="en-GB" dirty="0"/>
          </a:p>
        </p:txBody>
      </p:sp>
      <p:sp>
        <p:nvSpPr>
          <p:cNvPr id="4" name="Slide Number Placeholder 3"/>
          <p:cNvSpPr>
            <a:spLocks noGrp="1"/>
          </p:cNvSpPr>
          <p:nvPr>
            <p:ph type="sldNum" sz="quarter" idx="11"/>
          </p:nvPr>
        </p:nvSpPr>
        <p:spPr/>
        <p:txBody>
          <a:bodyPr/>
          <a:lstStyle/>
          <a:p>
            <a:fld id="{F06E539D-8AB8-485C-BFEF-50E8D5427D32}" type="slidenum">
              <a:rPr lang="en-AU" smtClean="0">
                <a:solidFill>
                  <a:prstClr val="black">
                    <a:lumMod val="50000"/>
                    <a:lumOff val="50000"/>
                  </a:prstClr>
                </a:solidFill>
              </a:rPr>
              <a:pPr/>
              <a:t>82</a:t>
            </a:fld>
            <a:endParaRPr lang="en-AU">
              <a:solidFill>
                <a:prstClr val="black">
                  <a:lumMod val="50000"/>
                  <a:lumOff val="50000"/>
                </a:prst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989" y="785822"/>
            <a:ext cx="7139804" cy="4466349"/>
          </a:xfrm>
          <a:prstGeom prst="rect">
            <a:avLst/>
          </a:prstGeom>
        </p:spPr>
      </p:pic>
      <p:sp>
        <p:nvSpPr>
          <p:cNvPr id="8" name="TextBox 7"/>
          <p:cNvSpPr txBox="1"/>
          <p:nvPr/>
        </p:nvSpPr>
        <p:spPr>
          <a:xfrm>
            <a:off x="1000124" y="5176391"/>
            <a:ext cx="6459141" cy="1015663"/>
          </a:xfrm>
          <a:prstGeom prst="rect">
            <a:avLst/>
          </a:prstGeom>
          <a:noFill/>
        </p:spPr>
        <p:txBody>
          <a:bodyPr wrap="square" rtlCol="0">
            <a:spAutoFit/>
          </a:bodyPr>
          <a:lstStyle/>
          <a:p>
            <a:r>
              <a:rPr lang="en-US" sz="1500" dirty="0"/>
              <a:t>Aguirre, Parra, Sep</a:t>
            </a:r>
            <a:r>
              <a:rPr lang="es-ES" sz="1500" dirty="0" err="1"/>
              <a:t>úlveda</a:t>
            </a:r>
            <a:r>
              <a:rPr lang="es-ES" sz="1500" dirty="0"/>
              <a:t>: </a:t>
            </a:r>
            <a:r>
              <a:rPr lang="en-US" sz="1500" dirty="0"/>
              <a:t>Methodological proposal for process mining</a:t>
            </a:r>
          </a:p>
          <a:p>
            <a:r>
              <a:rPr lang="en-GB" sz="1500" dirty="0"/>
              <a:t>Projects. </a:t>
            </a:r>
            <a:r>
              <a:rPr lang="en-US" sz="1500" i="1" dirty="0"/>
              <a:t>Int. J. Business Process Integration and Management, Vol. 8, No. 2, 2017</a:t>
            </a:r>
            <a:endParaRPr lang="en-US" sz="1500" dirty="0"/>
          </a:p>
        </p:txBody>
      </p:sp>
    </p:spTree>
    <p:extLst>
      <p:ext uri="{BB962C8B-B14F-4D97-AF65-F5344CB8AC3E}">
        <p14:creationId xmlns:p14="http://schemas.microsoft.com/office/powerpoint/2010/main" val="13120047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r>
              <a:rPr lang="de-AT" smtClean="0"/>
              <a:t>Slide </a:t>
            </a:r>
            <a:fld id="{BE3DC40E-DBBE-4E2D-9EEC-FBF0DA0E9179}" type="slidenum">
              <a:rPr lang="de-AT" smtClean="0"/>
              <a:pPr/>
              <a:t>83</a:t>
            </a:fld>
            <a:endParaRPr lang="de-AT" dirty="0"/>
          </a:p>
        </p:txBody>
      </p:sp>
      <p:sp>
        <p:nvSpPr>
          <p:cNvPr id="6" name="Titel 5"/>
          <p:cNvSpPr>
            <a:spLocks noGrp="1"/>
          </p:cNvSpPr>
          <p:nvPr>
            <p:ph type="title"/>
          </p:nvPr>
        </p:nvSpPr>
        <p:spPr/>
        <p:txBody>
          <a:bodyPr/>
          <a:lstStyle/>
          <a:p>
            <a:r>
              <a:rPr lang="de-DE" dirty="0" err="1" smtClean="0"/>
              <a:t>Recap</a:t>
            </a:r>
            <a:endParaRPr lang="de-DE" dirty="0"/>
          </a:p>
        </p:txBody>
      </p:sp>
      <p:pic>
        <p:nvPicPr>
          <p:cNvPr id="5" name="Picture 1" descr="full-cycle.png"/>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65060" y="1185489"/>
            <a:ext cx="5567139" cy="422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28492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1620" y="1347304"/>
            <a:ext cx="6780753" cy="3550423"/>
          </a:xfrm>
        </p:spPr>
        <p:txBody>
          <a:bodyPr/>
          <a:lstStyle/>
          <a:p>
            <a:r>
              <a:rPr lang="en-US" dirty="0" smtClean="0"/>
              <a:t>Aimed at executives &amp; managers</a:t>
            </a:r>
          </a:p>
          <a:p>
            <a:r>
              <a:rPr lang="en-US" dirty="0"/>
              <a:t>E</a:t>
            </a:r>
            <a:r>
              <a:rPr lang="en-US" dirty="0" smtClean="0"/>
              <a:t>mphasis on linking process performance to strategic objectives</a:t>
            </a:r>
          </a:p>
        </p:txBody>
      </p:sp>
      <p:sp>
        <p:nvSpPr>
          <p:cNvPr id="3" name="Title 2"/>
          <p:cNvSpPr>
            <a:spLocks noGrp="1"/>
          </p:cNvSpPr>
          <p:nvPr>
            <p:ph type="title"/>
          </p:nvPr>
        </p:nvSpPr>
        <p:spPr/>
        <p:txBody>
          <a:bodyPr/>
          <a:lstStyle/>
          <a:p>
            <a:r>
              <a:rPr lang="en-US" dirty="0" smtClean="0"/>
              <a:t>Strategic dashboards</a:t>
            </a:r>
            <a:endParaRPr lang="en-US" dirty="0"/>
          </a:p>
        </p:txBody>
      </p:sp>
    </p:spTree>
    <p:extLst>
      <p:ext uri="{BB962C8B-B14F-4D97-AF65-F5344CB8AC3E}">
        <p14:creationId xmlns:p14="http://schemas.microsoft.com/office/powerpoint/2010/main" val="25055975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ELECTEDLANGUAGE" val="German Austria"/>
</p:tagLst>
</file>

<file path=ppt/theme/theme1.xml><?xml version="1.0" encoding="utf-8"?>
<a:theme xmlns:a="http://schemas.openxmlformats.org/drawingml/2006/main" name="WU 16:10">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 Musterpräsentation 16x10 V1.1.potx" id="{50821DC6-1170-4F69-BC0F-BF2469366875}" vid="{788B52EF-C0A8-4B8C-8AD4-D720815E0A05}"/>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CF651A35DF3154DB01328AF51148DAE" ma:contentTypeVersion="1" ma:contentTypeDescription="Ein neues Dokument erstellen." ma:contentTypeScope="" ma:versionID="458c1b80f8d593bdc96b60ff34dd40b4">
  <xsd:schema xmlns:xsd="http://www.w3.org/2001/XMLSchema" xmlns:xs="http://www.w3.org/2001/XMLSchema" xmlns:p="http://schemas.microsoft.com/office/2006/metadata/properties" xmlns:ns2="1a8d9a65-8471-4209-a900-f8e11db75e0a" xmlns:ns3="08b0a3ee-3d2a-451c-9a1a-7e5d5b0c9c77" xmlns:ns4="dde413db-0745-4f3a-8dca-564dc7ff6f7d" targetNamespace="http://schemas.microsoft.com/office/2006/metadata/properties" ma:root="true" ma:fieldsID="2d31116d1a6b5af1b4a8b1ba7152d57a" ns2:_="" ns3:_="" ns4:_="">
    <xsd:import namespace="1a8d9a65-8471-4209-a900-f8e11db75e0a"/>
    <xsd:import namespace="08b0a3ee-3d2a-451c-9a1a-7e5d5b0c9c77"/>
    <xsd:import namespace="dde413db-0745-4f3a-8dca-564dc7ff6f7d"/>
    <xsd:element name="properties">
      <xsd:complexType>
        <xsd:sequence>
          <xsd:element name="documentManagement">
            <xsd:complexType>
              <xsd:all>
                <xsd:element ref="ns2:WU_x0020_ThemaTaxHTField0" minOccurs="0"/>
                <xsd:element ref="ns3:TaxCatchAll" minOccurs="0"/>
                <xsd:element ref="ns2:DokumentenartTaxHTField0" minOccurs="0"/>
                <xsd:element ref="ns4:Beschreibung" minOccurs="0"/>
                <xsd:element ref="ns4:Format" minOccurs="0"/>
                <xsd:element ref="ns4:Kategori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d9a65-8471-4209-a900-f8e11db75e0a" elementFormDefault="qualified">
    <xsd:import namespace="http://schemas.microsoft.com/office/2006/documentManagement/types"/>
    <xsd:import namespace="http://schemas.microsoft.com/office/infopath/2007/PartnerControls"/>
    <xsd:element name="WU_x0020_ThemaTaxHTField0" ma:index="9" nillable="true" ma:taxonomy="true" ma:internalName="WU_x0020_ThemaTaxHTField0" ma:taxonomyFieldName="WU_x0020_Thema" ma:displayName="Schlagwort" ma:default="" ma:fieldId="{a2eb3201-e251-4055-97e9-466604fc777f}" ma:taxonomyMulti="true" ma:sspId="59da4ae5-1217-4de6-bd64-b7a740f353bb" ma:termSetId="c1edca97-812b-4584-b6b5-1e5cade81cae" ma:anchorId="00000000-0000-0000-0000-000000000000" ma:open="true" ma:isKeyword="false">
      <xsd:complexType>
        <xsd:sequence>
          <xsd:element ref="pc:Terms" minOccurs="0" maxOccurs="1"/>
        </xsd:sequence>
      </xsd:complexType>
    </xsd:element>
    <xsd:element name="DokumentenartTaxHTField0" ma:index="12" nillable="true" ma:taxonomy="true" ma:internalName="DokumentenartTaxHTField0" ma:taxonomyFieldName="Dokumentenart" ma:displayName="Dokumentenart" ma:default="" ma:fieldId="{0f2e647f-32b7-4850-b6be-ae358ed71e70}" ma:taxonomyMulti="true" ma:sspId="59da4ae5-1217-4de6-bd64-b7a740f353bb" ma:termSetId="325756d7-e24e-4b6f-ba71-3f779d34c1e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8b0a3ee-3d2a-451c-9a1a-7e5d5b0c9c77"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6a103bb8-3913-4e3b-a229-080a76572464}" ma:internalName="TaxCatchAll" ma:showField="CatchAllData" ma:web="08b0a3ee-3d2a-451c-9a1a-7e5d5b0c9c7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e413db-0745-4f3a-8dca-564dc7ff6f7d" elementFormDefault="qualified">
    <xsd:import namespace="http://schemas.microsoft.com/office/2006/documentManagement/types"/>
    <xsd:import namespace="http://schemas.microsoft.com/office/infopath/2007/PartnerControls"/>
    <xsd:element name="Beschreibung" ma:index="13" nillable="true" ma:displayName="Beschreibung" ma:internalName="Beschreibung">
      <xsd:simpleType>
        <xsd:restriction base="dms:Note">
          <xsd:maxLength value="255"/>
        </xsd:restriction>
      </xsd:simpleType>
    </xsd:element>
    <xsd:element name="Format" ma:index="14" nillable="true" ma:displayName="Format" ma:format="Dropdown" ma:internalName="Format">
      <xsd:simpleType>
        <xsd:union memberTypes="dms:Text">
          <xsd:simpleType>
            <xsd:restriction base="dms:Choice">
              <xsd:enumeration value="LaTeX"/>
              <xsd:enumeration value="Microsoft Office 2003"/>
              <xsd:enumeration value="Microsoft Office 2007-2013"/>
              <xsd:enumeration value="Microsoft Office 2013/2016"/>
              <xsd:enumeration value="OpenOffice 3.0"/>
            </xsd:restriction>
          </xsd:simpleType>
        </xsd:union>
      </xsd:simpleType>
    </xsd:element>
    <xsd:element name="Kategorie" ma:index="15" nillable="true" ma:displayName="Kategorie" ma:default="Anleitungen" ma:format="Dropdown" ma:internalName="Kategorie">
      <xsd:simpleType>
        <xsd:union memberTypes="dms:Text">
          <xsd:simpleType>
            <xsd:restriction base="dms:Choice">
              <xsd:enumeration value="Anleitungen"/>
              <xsd:enumeration value="Aushänge für Lift und Tür"/>
              <xsd:enumeration value="Basisvorlagen"/>
              <xsd:enumeration value="Brief-/Faxvorlagen"/>
              <xsd:enumeration value="Einladungen"/>
              <xsd:enumeration value="Etiketten"/>
              <xsd:enumeration value="Musterdateien"/>
              <xsd:enumeration value="Namensschilder"/>
              <xsd:enumeration value="Präsentationen"/>
              <xsd:enumeration value="Skripten-Cover"/>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Kategorie xmlns="dde413db-0745-4f3a-8dca-564dc7ff6f7d">Präsentationen</Kategorie>
    <Beschreibung xmlns="dde413db-0745-4f3a-8dca-564dc7ff6f7d">Musterpräsentation im Format 16:10 (= WU Standard)</Beschreibung>
    <TaxCatchAll xmlns="08b0a3ee-3d2a-451c-9a1a-7e5d5b0c9c77">
      <Value>266</Value>
      <Value>403</Value>
    </TaxCatchAll>
    <DokumentenartTaxHTField0 xmlns="1a8d9a65-8471-4209-a900-f8e11db75e0a">
      <Terms xmlns="http://schemas.microsoft.com/office/infopath/2007/PartnerControls">
        <TermInfo xmlns="http://schemas.microsoft.com/office/infopath/2007/PartnerControls">
          <TermName xmlns="http://schemas.microsoft.com/office/infopath/2007/PartnerControls">Vorlagen</TermName>
          <TermId xmlns="http://schemas.microsoft.com/office/infopath/2007/PartnerControls">17fc50ed-8ad1-47be-ab12-04243fd74ddb</TermId>
        </TermInfo>
      </Terms>
    </DokumentenartTaxHTField0>
    <WU_x0020_ThemaTaxHTField0 xmlns="1a8d9a65-8471-4209-a900-f8e11db75e0a">
      <Terms xmlns="http://schemas.microsoft.com/office/infopath/2007/PartnerControls">
        <TermInfo xmlns="http://schemas.microsoft.com/office/infopath/2007/PartnerControls">
          <TermName xmlns="http://schemas.microsoft.com/office/infopath/2007/PartnerControls">Corporate Design</TermName>
          <TermId xmlns="http://schemas.microsoft.com/office/infopath/2007/PartnerControls">19895bcd-b158-45ae-ab7b-f5ca217dfcec</TermId>
        </TermInfo>
      </Terms>
    </WU_x0020_ThemaTaxHTField0>
    <Format xmlns="dde413db-0745-4f3a-8dca-564dc7ff6f7d">Microsoft Office 2013/2016</Format>
  </documentManagement>
</p:properties>
</file>

<file path=customXml/itemProps1.xml><?xml version="1.0" encoding="utf-8"?>
<ds:datastoreItem xmlns:ds="http://schemas.openxmlformats.org/officeDocument/2006/customXml" ds:itemID="{9346B3ED-06B1-4DE8-9648-0F78B5B453B2}">
  <ds:schemaRefs>
    <ds:schemaRef ds:uri="http://schemas.microsoft.com/sharepoint/v3/contenttype/forms"/>
  </ds:schemaRefs>
</ds:datastoreItem>
</file>

<file path=customXml/itemProps2.xml><?xml version="1.0" encoding="utf-8"?>
<ds:datastoreItem xmlns:ds="http://schemas.openxmlformats.org/officeDocument/2006/customXml" ds:itemID="{E1B19F04-C1AE-47E9-9133-474D1173C9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d9a65-8471-4209-a900-f8e11db75e0a"/>
    <ds:schemaRef ds:uri="08b0a3ee-3d2a-451c-9a1a-7e5d5b0c9c77"/>
    <ds:schemaRef ds:uri="dde413db-0745-4f3a-8dca-564dc7ff6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58DFAF-C9AD-4CE5-A221-45D64FB05328}">
  <ds:schemaRefs>
    <ds:schemaRef ds:uri="http://schemas.microsoft.com/office/2006/metadata/properties"/>
    <ds:schemaRef ds:uri="http://schemas.openxmlformats.org/package/2006/metadata/core-properties"/>
    <ds:schemaRef ds:uri="1a8d9a65-8471-4209-a900-f8e11db75e0a"/>
    <ds:schemaRef ds:uri="http://schemas.microsoft.com/office/infopath/2007/PartnerControls"/>
    <ds:schemaRef ds:uri="http://purl.org/dc/terms/"/>
    <ds:schemaRef ds:uri="dde413db-0745-4f3a-8dca-564dc7ff6f7d"/>
    <ds:schemaRef ds:uri="http://schemas.microsoft.com/office/2006/documentManagement/types"/>
    <ds:schemaRef ds:uri="08b0a3ee-3d2a-451c-9a1a-7e5d5b0c9c77"/>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WU Musterpr%C3%A4sentation 16x10</Template>
  <TotalTime>0</TotalTime>
  <Words>4535</Words>
  <Application>Microsoft Office PowerPoint</Application>
  <PresentationFormat>Bildschirmpräsentation (16:10)</PresentationFormat>
  <Paragraphs>1000</Paragraphs>
  <Slides>83</Slides>
  <Notes>39</Notes>
  <HiddenSlides>0</HiddenSlides>
  <MMClips>0</MMClips>
  <ScaleCrop>false</ScaleCrop>
  <HeadingPairs>
    <vt:vector size="8" baseType="variant">
      <vt:variant>
        <vt:lpstr>Verwendete Schriftarten</vt:lpstr>
      </vt:variant>
      <vt:variant>
        <vt:i4>15</vt:i4>
      </vt:variant>
      <vt:variant>
        <vt:lpstr>Design</vt:lpstr>
      </vt:variant>
      <vt:variant>
        <vt:i4>1</vt:i4>
      </vt:variant>
      <vt:variant>
        <vt:lpstr>Eingebettete OLE-Server</vt:lpstr>
      </vt:variant>
      <vt:variant>
        <vt:i4>1</vt:i4>
      </vt:variant>
      <vt:variant>
        <vt:lpstr>Folientitel</vt:lpstr>
      </vt:variant>
      <vt:variant>
        <vt:i4>83</vt:i4>
      </vt:variant>
    </vt:vector>
  </HeadingPairs>
  <TitlesOfParts>
    <vt:vector size="100" baseType="lpstr">
      <vt:lpstr>ＭＳ ゴシック</vt:lpstr>
      <vt:lpstr>MS PGothic</vt:lpstr>
      <vt:lpstr>MS PGothic</vt:lpstr>
      <vt:lpstr>Arial</vt:lpstr>
      <vt:lpstr>Calibri</vt:lpstr>
      <vt:lpstr>Calibri Light</vt:lpstr>
      <vt:lpstr>Cambria</vt:lpstr>
      <vt:lpstr>Courier New</vt:lpstr>
      <vt:lpstr>Georgia</vt:lpstr>
      <vt:lpstr>Gill Sans</vt:lpstr>
      <vt:lpstr>Impact</vt:lpstr>
      <vt:lpstr>Symbol</vt:lpstr>
      <vt:lpstr>Times New Roman</vt:lpstr>
      <vt:lpstr>Verdana</vt:lpstr>
      <vt:lpstr>Wingdings</vt:lpstr>
      <vt:lpstr>WU 16:10</vt:lpstr>
      <vt:lpstr>Acrobat Document</vt:lpstr>
      <vt:lpstr>Chapter 11: Process Monitoring</vt:lpstr>
      <vt:lpstr>Process Analysis in the BPM Lifecycle</vt:lpstr>
      <vt:lpstr>Business Process Monitoring Techniques</vt:lpstr>
      <vt:lpstr>Chapter 11: Process Monitoring</vt:lpstr>
      <vt:lpstr>Types of process dashboards</vt:lpstr>
      <vt:lpstr>Operational process dashboards</vt:lpstr>
      <vt:lpstr>Tactical dashboards</vt:lpstr>
      <vt:lpstr>Tactical Performance Dashboard  @ Australian Insurer</vt:lpstr>
      <vt:lpstr>Strategic dashboards</vt:lpstr>
      <vt:lpstr>Strategic Performance Dashboard  @ Australian Utilities Provider</vt:lpstr>
      <vt:lpstr>PowerPoint-Präsentation</vt:lpstr>
      <vt:lpstr>Teamwork</vt:lpstr>
      <vt:lpstr>PowerPoint-Präsentation</vt:lpstr>
      <vt:lpstr>Chapter 11: Process Monitoring</vt:lpstr>
      <vt:lpstr>Business Process Monitoring</vt:lpstr>
      <vt:lpstr>Process Mining</vt:lpstr>
      <vt:lpstr>Event logs structure: minimum requirements</vt:lpstr>
      <vt:lpstr>Chapter 11: Process Monitoring</vt:lpstr>
      <vt:lpstr>Automated Process Discovery</vt:lpstr>
      <vt:lpstr>Process Mining Tools</vt:lpstr>
      <vt:lpstr>Apromore.org</vt:lpstr>
      <vt:lpstr>Fluxicon Disco</vt:lpstr>
      <vt:lpstr>Process Maps (a.k.a. Directly-Follows Graphs)</vt:lpstr>
      <vt:lpstr>Process Maps – Example</vt:lpstr>
      <vt:lpstr>Process Maps – Exercise</vt:lpstr>
      <vt:lpstr>Process Maps in Disco</vt:lpstr>
      <vt:lpstr>Abstraction and Filtering</vt:lpstr>
      <vt:lpstr>Raw process maps of a real-life log (In Celonis)</vt:lpstr>
      <vt:lpstr>Abstracted map (In Celonis)</vt:lpstr>
      <vt:lpstr>Filtering</vt:lpstr>
      <vt:lpstr>Exercise</vt:lpstr>
      <vt:lpstr>Discovering (BPMN) Process Models</vt:lpstr>
      <vt:lpstr>α-miner Basic Idea: Ordering relations</vt:lpstr>
      <vt:lpstr>Basic Idea: Example</vt:lpstr>
      <vt:lpstr>Basic Idea: Example</vt:lpstr>
      <vt:lpstr>Basic Idea: Footprints</vt:lpstr>
      <vt:lpstr>α-Algorithm</vt:lpstr>
      <vt:lpstr>α-Algorithm</vt:lpstr>
      <vt:lpstr>α-Algorithm</vt:lpstr>
      <vt:lpstr>α-Algorithm</vt:lpstr>
      <vt:lpstr>α-Algorithm</vt:lpstr>
      <vt:lpstr>Process Model Discovery – Exercise</vt:lpstr>
      <vt:lpstr>Limitations of alpha miner</vt:lpstr>
      <vt:lpstr>Heuristic Miner</vt:lpstr>
      <vt:lpstr>Heuristic Miner</vt:lpstr>
      <vt:lpstr>Heuristic Miner</vt:lpstr>
      <vt:lpstr>Heuristic Miner</vt:lpstr>
      <vt:lpstr>Automated Process Discovery</vt:lpstr>
      <vt:lpstr>Accuracy of Automated Process Discovery</vt:lpstr>
      <vt:lpstr>Process Discovery Algorithms: The Two Worlds</vt:lpstr>
      <vt:lpstr>Process Model discovered with Heuristics Miner</vt:lpstr>
      <vt:lpstr>Process Model discovered with  Inductive Miner</vt:lpstr>
      <vt:lpstr>Process Discovery Algorithms: The Two Worlds</vt:lpstr>
      <vt:lpstr>Process Model discovered with  Structured Miner</vt:lpstr>
      <vt:lpstr>Process Discovery Algorithms</vt:lpstr>
      <vt:lpstr>Automated Process Discovery Structured Miner + Subprocess Identification</vt:lpstr>
      <vt:lpstr>Chapter 11: Process Monitoring</vt:lpstr>
      <vt:lpstr>Visual Process Performance Mining Techniques</vt:lpstr>
      <vt:lpstr>Dotted chart</vt:lpstr>
      <vt:lpstr>Timeline diagram</vt:lpstr>
      <vt:lpstr>Performance-enhanced process map Nodes are activities (default) </vt:lpstr>
      <vt:lpstr>Performance-enhanced process map Nodes are tasks (handoff graph)</vt:lpstr>
      <vt:lpstr>Chapter 11: Process Monitoring</vt:lpstr>
      <vt:lpstr>Conformance Checking</vt:lpstr>
      <vt:lpstr>Conformance Checking:  Unfitting vs. Additional Behavior</vt:lpstr>
      <vt:lpstr>Conformance Checking in Apromore</vt:lpstr>
      <vt:lpstr>Chapter 11: Process Monitoring</vt:lpstr>
      <vt:lpstr>Variants Analysis</vt:lpstr>
      <vt:lpstr>Variants Analysis via Model Differencing</vt:lpstr>
      <vt:lpstr>Variants Analysis via Log Delta Analysis</vt:lpstr>
      <vt:lpstr>Chapter 11: Process Monitoring</vt:lpstr>
      <vt:lpstr>Process Mining: Where is it used?</vt:lpstr>
      <vt:lpstr>Case Study: Suncorp Group</vt:lpstr>
      <vt:lpstr>Suncorp Insurance</vt:lpstr>
      <vt:lpstr>PowerPoint-Präsentation</vt:lpstr>
      <vt:lpstr>Deviance &amp; Variance Mining</vt:lpstr>
      <vt:lpstr>Process Mining Methodology</vt:lpstr>
      <vt:lpstr>1. Plan &amp; Frame the Problem</vt:lpstr>
      <vt:lpstr>1. Plan &amp; Frame the Problem – Suncorp</vt:lpstr>
      <vt:lpstr>2. Collect the data</vt:lpstr>
      <vt:lpstr>3. Analyze – look for patterns</vt:lpstr>
      <vt:lpstr>More detailed methodology</vt:lpstr>
      <vt:lpstr>Recap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2018-01-12T14:33:51Z</dcterms:created>
  <dcterms:modified xsi:type="dcterms:W3CDTF">2018-02-23T14:33:25Z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U Thema">
    <vt:lpwstr>403;#Corporate Design|19895bcd-b158-45ae-ab7b-f5ca217dfcec</vt:lpwstr>
  </property>
  <property fmtid="{D5CDD505-2E9C-101B-9397-08002B2CF9AE}" pid="3" name="Dokumentenart">
    <vt:lpwstr>266;#Vorlagen|17fc50ed-8ad1-47be-ab12-04243fd74ddb</vt:lpwstr>
  </property>
  <property fmtid="{D5CDD505-2E9C-101B-9397-08002B2CF9AE}" pid="4" name="ContentTypeId">
    <vt:lpwstr>0x010100BCF651A35DF3154DB01328AF51148DAE</vt:lpwstr>
  </property>
</Properties>
</file>