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6" r:id="rId2"/>
    <p:sldId id="268" r:id="rId3"/>
    <p:sldId id="26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4853FC6-EE39-459C-A778-F2657F77E272}">
          <p14:sldIdLst>
            <p14:sldId id="266"/>
            <p14:sldId id="268"/>
            <p14:sldId id="267"/>
          </p14:sldIdLst>
        </p14:section>
        <p14:section name="Tools" id="{E14F1165-59DE-4773-8131-57030420FF11}">
          <p14:sldIdLst/>
        </p14:section>
        <p14:section name="Tutorials" id="{AD4E720C-A476-47C6-8361-5A22C728E2CE}">
          <p14:sldIdLst/>
        </p14:section>
        <p14:section name="Get Office Mix" id="{32B75562-62DF-4F48-B02C-00B552FEB3B0}">
          <p14:sldIdLst/>
        </p14:section>
      </p14:sectionLst>
    </p:ext>
    <p:ext uri="{EFAFB233-063F-42B5-8137-9DF3F51BA10A}">
      <p15:sldGuideLst xmlns:p15="http://schemas.microsoft.com/office/powerpoint/2012/main" xmlns="">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FF5900"/>
    <a:srgbClr val="E6E6E6"/>
    <a:srgbClr val="FF6400"/>
    <a:srgbClr val="EBEBEB"/>
    <a:srgbClr val="DBDBDB"/>
    <a:srgbClr val="E1E1E1"/>
    <a:srgbClr val="DEDEDE"/>
    <a:srgbClr val="FF4C05"/>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29" autoAdjust="0"/>
  </p:normalViewPr>
  <p:slideViewPr>
    <p:cSldViewPr snapToGrid="0">
      <p:cViewPr varScale="1">
        <p:scale>
          <a:sx n="103" d="100"/>
          <a:sy n="103" d="100"/>
        </p:scale>
        <p:origin x="-304" y="-11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63" d="100"/>
          <a:sy n="63" d="100"/>
        </p:scale>
        <p:origin x="3924" y="78"/>
      </p:cViewPr>
      <p:guideLst/>
    </p:cSldViewPr>
  </p:notesViewPr>
  <p:gridSpacing cx="45000" cy="450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86BBF-38DE-4B34-833D-210BC6F66615}" type="datetimeFigureOut">
              <a:rPr lang="en-US" smtClean="0"/>
              <a:t>06.02.17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BE67B-2C32-4802-A81D-5FD8EA0D9546}" type="slidenum">
              <a:rPr lang="en-US" smtClean="0"/>
              <a:t>‹#›</a:t>
            </a:fld>
            <a:endParaRPr lang="en-US"/>
          </a:p>
        </p:txBody>
      </p:sp>
    </p:spTree>
    <p:extLst>
      <p:ext uri="{BB962C8B-B14F-4D97-AF65-F5344CB8AC3E}">
        <p14:creationId xmlns:p14="http://schemas.microsoft.com/office/powerpoint/2010/main" val="353392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 Id="rId3"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e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ealkiri ja alapealkiri - sinine taust">
    <p:bg>
      <p:bgPr>
        <a:solidFill>
          <a:srgbClr val="0061AA"/>
        </a:solidFill>
        <a:effectLst/>
      </p:bgPr>
    </p:bg>
    <p:spTree>
      <p:nvGrpSpPr>
        <p:cNvPr id="1" name=""/>
        <p:cNvGrpSpPr/>
        <p:nvPr/>
      </p:nvGrpSpPr>
      <p:grpSpPr>
        <a:xfrm>
          <a:off x="0" y="0"/>
          <a:ext cx="0" cy="0"/>
          <a:chOff x="0" y="0"/>
          <a:chExt cx="0" cy="0"/>
        </a:xfrm>
      </p:grpSpPr>
      <p:sp>
        <p:nvSpPr>
          <p:cNvPr id="41" name="Title 1"/>
          <p:cNvSpPr>
            <a:spLocks noGrp="1"/>
          </p:cNvSpPr>
          <p:nvPr>
            <p:ph type="title" hasCustomPrompt="1"/>
          </p:nvPr>
        </p:nvSpPr>
        <p:spPr>
          <a:xfrm>
            <a:off x="838200" y="3429001"/>
            <a:ext cx="10515600" cy="1420295"/>
          </a:xfrm>
        </p:spPr>
        <p:txBody>
          <a:bodyPr anchor="t">
            <a:normAutofit/>
          </a:bodyPr>
          <a:lstStyle>
            <a:lvl1pPr algn="ctr">
              <a:defRPr sz="2400" b="1" i="0" baseline="0">
                <a:solidFill>
                  <a:schemeClr val="bg1"/>
                </a:solidFill>
                <a:latin typeface="+mj-lt"/>
              </a:defRPr>
            </a:lvl1pPr>
          </a:lstStyle>
          <a:p>
            <a:r>
              <a:rPr lang="et-EE" dirty="0" smtClean="0"/>
              <a:t>Subtitle goes here</a:t>
            </a:r>
            <a:endParaRPr lang="en-US" dirty="0"/>
          </a:p>
        </p:txBody>
      </p:sp>
      <p:sp>
        <p:nvSpPr>
          <p:cNvPr id="4" name="Text Placeholder 3"/>
          <p:cNvSpPr>
            <a:spLocks noGrp="1"/>
          </p:cNvSpPr>
          <p:nvPr>
            <p:ph type="body" sz="quarter" idx="10" hasCustomPrompt="1"/>
          </p:nvPr>
        </p:nvSpPr>
        <p:spPr>
          <a:xfrm>
            <a:off x="838200" y="2008706"/>
            <a:ext cx="10515600" cy="1420294"/>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6" name="Text Placeholder 5"/>
          <p:cNvSpPr>
            <a:spLocks noGrp="1"/>
          </p:cNvSpPr>
          <p:nvPr>
            <p:ph type="body" sz="quarter" idx="11" hasCustomPrompt="1"/>
          </p:nvPr>
        </p:nvSpPr>
        <p:spPr>
          <a:xfrm>
            <a:off x="4318000" y="6027738"/>
            <a:ext cx="3556000" cy="500062"/>
          </a:xfrm>
        </p:spPr>
        <p:txBody>
          <a:bodyPr/>
          <a:lstStyle>
            <a:lvl1pPr marL="0" indent="0" algn="ctr">
              <a:buNone/>
              <a:defRPr sz="1800" b="1" i="0" baseline="0">
                <a:solidFill>
                  <a:schemeClr val="bg1"/>
                </a:solidFill>
              </a:defRPr>
            </a:lvl1pPr>
          </a:lstStyle>
          <a:p>
            <a:pPr lvl="0"/>
            <a:r>
              <a:rPr lang="et-EE" dirty="0" smtClean="0"/>
              <a:t>00.00.0000</a:t>
            </a:r>
            <a:endParaRPr lang="et-EE"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0932" y="558548"/>
            <a:ext cx="3310135" cy="443485"/>
          </a:xfrm>
          <a:prstGeom prst="rect">
            <a:avLst/>
          </a:prstGeom>
        </p:spPr>
      </p:pic>
    </p:spTree>
    <p:extLst>
      <p:ext uri="{BB962C8B-B14F-4D97-AF65-F5344CB8AC3E}">
        <p14:creationId xmlns:p14="http://schemas.microsoft.com/office/powerpoint/2010/main" val="189265894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15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ealkiri, loetelu ja joonis">
    <p:bg>
      <p:bgPr>
        <a:solidFill>
          <a:srgbClr val="0061A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7010" y="-361655"/>
            <a:ext cx="6179568" cy="6179568"/>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5953" y="558548"/>
            <a:ext cx="3310135" cy="443485"/>
          </a:xfrm>
          <a:prstGeom prst="rect">
            <a:avLst/>
          </a:prstGeom>
        </p:spPr>
      </p:pic>
      <p:sp>
        <p:nvSpPr>
          <p:cNvPr id="6"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Tree>
    <p:extLst>
      <p:ext uri="{BB962C8B-B14F-4D97-AF65-F5344CB8AC3E}">
        <p14:creationId xmlns:p14="http://schemas.microsoft.com/office/powerpoint/2010/main" val="1234347202"/>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ealkiri, loetelu ja joonis">
    <p:bg>
      <p:bgPr>
        <a:solidFill>
          <a:srgbClr val="0061AA"/>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798" y="-527034"/>
            <a:ext cx="5822918" cy="5822918"/>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5478" y="558548"/>
            <a:ext cx="3310135" cy="443485"/>
          </a:xfrm>
          <a:prstGeom prst="rect">
            <a:avLst/>
          </a:prstGeom>
        </p:spPr>
      </p:pic>
      <p:sp>
        <p:nvSpPr>
          <p:cNvPr id="6"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Tree>
    <p:extLst>
      <p:ext uri="{BB962C8B-B14F-4D97-AF65-F5344CB8AC3E}">
        <p14:creationId xmlns:p14="http://schemas.microsoft.com/office/powerpoint/2010/main" val="2540718955"/>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ealkiri, loetelu ja joonis">
    <p:bg>
      <p:bgPr>
        <a:solidFill>
          <a:srgbClr val="0061AA"/>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055061" y="3429000"/>
            <a:ext cx="5040940" cy="285484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9" name="Text Placeholder 8"/>
          <p:cNvSpPr>
            <a:spLocks noGrp="1"/>
          </p:cNvSpPr>
          <p:nvPr>
            <p:ph type="body" sz="quarter" idx="11" hasCustomPrompt="1"/>
          </p:nvPr>
        </p:nvSpPr>
        <p:spPr>
          <a:xfrm>
            <a:off x="1055060" y="1963676"/>
            <a:ext cx="5040941"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29673" y="722559"/>
            <a:ext cx="6100196" cy="6100196"/>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0869" y="558548"/>
            <a:ext cx="3310135" cy="443485"/>
          </a:xfrm>
          <a:prstGeom prst="rect">
            <a:avLst/>
          </a:prstGeom>
        </p:spPr>
      </p:pic>
    </p:spTree>
    <p:extLst>
      <p:ext uri="{BB962C8B-B14F-4D97-AF65-F5344CB8AC3E}">
        <p14:creationId xmlns:p14="http://schemas.microsoft.com/office/powerpoint/2010/main" val="2483213647"/>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ealkiri ja loetel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5229" y="2718962"/>
            <a:ext cx="10515600" cy="3587570"/>
          </a:xfrm>
        </p:spPr>
        <p:txBody>
          <a:bodyPr/>
          <a:lstStyle>
            <a:lvl1pPr>
              <a:defRPr baseline="0"/>
            </a:lvl1pPr>
            <a:lvl2pPr>
              <a:defRPr sz="1400"/>
            </a:lvl2pPr>
            <a:lvl3pPr>
              <a:defRPr sz="1500"/>
            </a:lvl3pPr>
          </a:lstStyle>
          <a:p>
            <a:pPr lvl="0"/>
            <a:r>
              <a:rPr lang="et-EE" dirty="0" smtClean="0"/>
              <a:t>Text goes here</a:t>
            </a:r>
            <a:endParaRPr lang="en-US" dirty="0" smtClean="0"/>
          </a:p>
          <a:p>
            <a:pPr lvl="1"/>
            <a:r>
              <a:rPr lang="et-EE" dirty="0" smtClean="0"/>
              <a:t>Text goes here</a:t>
            </a:r>
            <a:endParaRPr lang="en-US" dirty="0" smtClean="0"/>
          </a:p>
        </p:txBody>
      </p:sp>
      <p:sp>
        <p:nvSpPr>
          <p:cNvPr id="5" name="Text Placeholder 4"/>
          <p:cNvSpPr>
            <a:spLocks noGrp="1"/>
          </p:cNvSpPr>
          <p:nvPr>
            <p:ph type="body" sz="quarter" idx="10" hasCustomPrompt="1"/>
          </p:nvPr>
        </p:nvSpPr>
        <p:spPr>
          <a:xfrm>
            <a:off x="1065213" y="1270000"/>
            <a:ext cx="10515600" cy="1448962"/>
          </a:xfrm>
        </p:spPr>
        <p:txBody>
          <a:bodyPr>
            <a:noAutofit/>
          </a:bodyPr>
          <a:lstStyle>
            <a:lvl1pPr marL="0" indent="0">
              <a:buNone/>
              <a:defRPr sz="3400" b="1" i="0" baseline="0">
                <a:latin typeface="+mj-lt"/>
                <a:ea typeface="Tinos" panose="02020603050405020304" pitchFamily="18" charset="0"/>
                <a:cs typeface="Times New Roman" panose="02020603050405020304" pitchFamily="18" charset="0"/>
              </a:defRPr>
            </a:lvl1pPr>
            <a:lvl2pPr marL="457200" indent="0">
              <a:buNone/>
              <a:defRPr sz="3400" b="1" i="0">
                <a:latin typeface="Tinos" panose="02020603050405020304" pitchFamily="18" charset="0"/>
              </a:defRPr>
            </a:lvl2pPr>
            <a:lvl3pPr marL="914400" indent="0">
              <a:buNone/>
              <a:defRPr sz="3400" b="1" i="0">
                <a:latin typeface="Tinos" panose="02020603050405020304" pitchFamily="18" charset="0"/>
              </a:defRPr>
            </a:lvl3pPr>
            <a:lvl4pPr marL="1371600" indent="0">
              <a:buNone/>
              <a:defRPr sz="3400" b="1" i="0">
                <a:latin typeface="Tinos" panose="02020603050405020304" pitchFamily="18" charset="0"/>
              </a:defRPr>
            </a:lvl4pPr>
            <a:lvl5pPr marL="1828800" indent="0">
              <a:buNone/>
              <a:defRPr sz="3400" b="1" i="0">
                <a:latin typeface="Tinos" panose="02020603050405020304" pitchFamily="18" charset="0"/>
              </a:defRPr>
            </a:lvl5pPr>
          </a:lstStyle>
          <a:p>
            <a:pPr lvl="0"/>
            <a:r>
              <a:rPr lang="et-EE" dirty="0" smtClean="0"/>
              <a:t>Write a catchy header here!</a:t>
            </a:r>
            <a:endParaRPr lang="en-US" dirty="0" smtClean="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5732" y="574862"/>
            <a:ext cx="3310135" cy="443485"/>
          </a:xfrm>
          <a:prstGeom prst="rect">
            <a:avLst/>
          </a:prstGeom>
        </p:spPr>
      </p:pic>
    </p:spTree>
    <p:extLst>
      <p:ext uri="{BB962C8B-B14F-4D97-AF65-F5344CB8AC3E}">
        <p14:creationId xmlns:p14="http://schemas.microsoft.com/office/powerpoint/2010/main" val="1376413113"/>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ealkiri, alapealkiri, tekst, foto taust_HE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1"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smtClean="0"/>
              <a:t>Subtitle goes here</a:t>
            </a:r>
            <a:endParaRPr lang="en-US" dirty="0"/>
          </a:p>
        </p:txBody>
      </p:sp>
      <p:sp>
        <p:nvSpPr>
          <p:cNvPr id="11"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4"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smtClean="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smtClean="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084" y="574862"/>
            <a:ext cx="3310135" cy="443485"/>
          </a:xfrm>
          <a:prstGeom prst="rect">
            <a:avLst/>
          </a:prstGeom>
        </p:spPr>
      </p:pic>
    </p:spTree>
    <p:extLst>
      <p:ext uri="{BB962C8B-B14F-4D97-AF65-F5344CB8AC3E}">
        <p14:creationId xmlns:p14="http://schemas.microsoft.com/office/powerpoint/2010/main" val="1853421757"/>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 Pealkiri, alapealkiri, tekst, foto taust_HE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smtClean="0"/>
              <a:t>Subtitle goes here</a:t>
            </a:r>
            <a:endParaRPr lang="en-US" dirty="0"/>
          </a:p>
        </p:txBody>
      </p:sp>
      <p:sp>
        <p:nvSpPr>
          <p:cNvPr id="6"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7"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smtClean="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smtClean="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084" y="574862"/>
            <a:ext cx="3310135" cy="443485"/>
          </a:xfrm>
          <a:prstGeom prst="rect">
            <a:avLst/>
          </a:prstGeom>
        </p:spPr>
      </p:pic>
    </p:spTree>
    <p:extLst>
      <p:ext uri="{BB962C8B-B14F-4D97-AF65-F5344CB8AC3E}">
        <p14:creationId xmlns:p14="http://schemas.microsoft.com/office/powerpoint/2010/main" val="321278202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 Pealkiri, alapealkiri, tekst, foto taust_HE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084" y="574862"/>
            <a:ext cx="3310135" cy="443485"/>
          </a:xfrm>
          <a:prstGeom prst="rect">
            <a:avLst/>
          </a:prstGeom>
        </p:spPr>
      </p:pic>
      <p:sp>
        <p:nvSpPr>
          <p:cNvPr id="8"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smtClean="0"/>
              <a:t>Subtitle goes here</a:t>
            </a:r>
            <a:endParaRPr lang="en-US" dirty="0"/>
          </a:p>
        </p:txBody>
      </p:sp>
      <p:sp>
        <p:nvSpPr>
          <p:cNvPr id="10"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11"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smtClean="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smtClean="0"/>
          </a:p>
        </p:txBody>
      </p:sp>
    </p:spTree>
    <p:extLst>
      <p:ext uri="{BB962C8B-B14F-4D97-AF65-F5344CB8AC3E}">
        <p14:creationId xmlns:p14="http://schemas.microsoft.com/office/powerpoint/2010/main" val="1294188555"/>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7. Pealkiri, alapealkiri, tekst, foto taust_HE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084" y="574862"/>
            <a:ext cx="3310135" cy="443485"/>
          </a:xfrm>
          <a:prstGeom prst="rect">
            <a:avLst/>
          </a:prstGeom>
        </p:spPr>
      </p:pic>
      <p:sp>
        <p:nvSpPr>
          <p:cNvPr id="8"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smtClean="0"/>
              <a:t>Subtitle goes here</a:t>
            </a:r>
            <a:endParaRPr lang="en-US" dirty="0"/>
          </a:p>
        </p:txBody>
      </p:sp>
      <p:sp>
        <p:nvSpPr>
          <p:cNvPr id="10"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11"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smtClean="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smtClean="0"/>
          </a:p>
        </p:txBody>
      </p:sp>
    </p:spTree>
    <p:extLst>
      <p:ext uri="{BB962C8B-B14F-4D97-AF65-F5344CB8AC3E}">
        <p14:creationId xmlns:p14="http://schemas.microsoft.com/office/powerpoint/2010/main" val="141620188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8. Pealkiri, alapealkiri, tekst, foto taust_HE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084" y="574862"/>
            <a:ext cx="3310135" cy="443485"/>
          </a:xfrm>
          <a:prstGeom prst="rect">
            <a:avLst/>
          </a:prstGeom>
        </p:spPr>
      </p:pic>
      <p:sp>
        <p:nvSpPr>
          <p:cNvPr id="8"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smtClean="0"/>
              <a:t>Subtitle goes here</a:t>
            </a:r>
            <a:endParaRPr lang="en-US" dirty="0"/>
          </a:p>
        </p:txBody>
      </p:sp>
      <p:sp>
        <p:nvSpPr>
          <p:cNvPr id="10"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11"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smtClean="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smtClean="0"/>
          </a:p>
        </p:txBody>
      </p:sp>
    </p:spTree>
    <p:extLst>
      <p:ext uri="{BB962C8B-B14F-4D97-AF65-F5344CB8AC3E}">
        <p14:creationId xmlns:p14="http://schemas.microsoft.com/office/powerpoint/2010/main" val="415405689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Pealkiri, alapealkiri, tekst, foto taust_TUM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63644"/>
          </a:xfrm>
          <a:prstGeom prst="rect">
            <a:avLst/>
          </a:prstGeom>
        </p:spPr>
      </p:pic>
      <p:sp>
        <p:nvSpPr>
          <p:cNvPr id="41"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chemeClr val="bg1"/>
                </a:solidFill>
              </a:defRPr>
            </a:lvl1pPr>
          </a:lstStyle>
          <a:p>
            <a:r>
              <a:rPr lang="et-EE" dirty="0" smtClean="0"/>
              <a:t>Subtitle goes here!</a:t>
            </a:r>
            <a:endParaRPr lang="en-US" dirty="0"/>
          </a:p>
        </p:txBody>
      </p:sp>
      <p:sp>
        <p:nvSpPr>
          <p:cNvPr id="11"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4"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chemeClr val="bg1"/>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smtClean="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smtClean="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084" y="558548"/>
            <a:ext cx="3310135" cy="443485"/>
          </a:xfrm>
          <a:prstGeom prst="rect">
            <a:avLst/>
          </a:prstGeom>
        </p:spPr>
      </p:pic>
    </p:spTree>
    <p:extLst>
      <p:ext uri="{BB962C8B-B14F-4D97-AF65-F5344CB8AC3E}">
        <p14:creationId xmlns:p14="http://schemas.microsoft.com/office/powerpoint/2010/main" val="2401193057"/>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ealkiri ja alapealkiri - vesipildiga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640"/>
            <a:ext cx="12192000" cy="6929223"/>
          </a:xfrm>
          <a:prstGeom prst="rect">
            <a:avLst/>
          </a:prstGeom>
        </p:spPr>
      </p:pic>
      <p:sp>
        <p:nvSpPr>
          <p:cNvPr id="41" name="Title 1"/>
          <p:cNvSpPr>
            <a:spLocks noGrp="1"/>
          </p:cNvSpPr>
          <p:nvPr>
            <p:ph type="title" hasCustomPrompt="1"/>
          </p:nvPr>
        </p:nvSpPr>
        <p:spPr>
          <a:xfrm>
            <a:off x="838200" y="3429001"/>
            <a:ext cx="10515600" cy="1420295"/>
          </a:xfrm>
        </p:spPr>
        <p:txBody>
          <a:bodyPr anchor="t">
            <a:normAutofit/>
          </a:bodyPr>
          <a:lstStyle>
            <a:lvl1pPr algn="ctr">
              <a:defRPr sz="2400" b="1" i="0" baseline="0">
                <a:solidFill>
                  <a:schemeClr val="bg1"/>
                </a:solidFill>
              </a:defRPr>
            </a:lvl1pPr>
          </a:lstStyle>
          <a:p>
            <a:r>
              <a:rPr lang="et-EE" dirty="0" smtClean="0"/>
              <a:t>Subtitle goes here</a:t>
            </a:r>
            <a:endParaRPr lang="en-US" dirty="0"/>
          </a:p>
        </p:txBody>
      </p:sp>
      <p:sp>
        <p:nvSpPr>
          <p:cNvPr id="7" name="Text Placeholder 3"/>
          <p:cNvSpPr>
            <a:spLocks noGrp="1"/>
          </p:cNvSpPr>
          <p:nvPr>
            <p:ph type="body" sz="quarter" idx="10" hasCustomPrompt="1"/>
          </p:nvPr>
        </p:nvSpPr>
        <p:spPr>
          <a:xfrm>
            <a:off x="838200" y="2008706"/>
            <a:ext cx="10515600" cy="1420294"/>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8" name="Text Placeholder 5"/>
          <p:cNvSpPr>
            <a:spLocks noGrp="1"/>
          </p:cNvSpPr>
          <p:nvPr>
            <p:ph type="body" sz="quarter" idx="11" hasCustomPrompt="1"/>
          </p:nvPr>
        </p:nvSpPr>
        <p:spPr>
          <a:xfrm>
            <a:off x="4318000" y="6027738"/>
            <a:ext cx="3556000" cy="500062"/>
          </a:xfrm>
        </p:spPr>
        <p:txBody>
          <a:bodyPr/>
          <a:lstStyle>
            <a:lvl1pPr marL="0" indent="0" algn="ctr">
              <a:buNone/>
              <a:defRPr sz="1800" b="1" i="0" baseline="0">
                <a:solidFill>
                  <a:schemeClr val="bg1"/>
                </a:solidFill>
              </a:defRPr>
            </a:lvl1pPr>
          </a:lstStyle>
          <a:p>
            <a:pPr lvl="0"/>
            <a:r>
              <a:rPr lang="et-EE" dirty="0" smtClean="0"/>
              <a:t>00.00.0000</a:t>
            </a:r>
            <a:endParaRPr lang="et-EE" dirty="0"/>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0932" y="558548"/>
            <a:ext cx="3310135" cy="443485"/>
          </a:xfrm>
          <a:prstGeom prst="rect">
            <a:avLst/>
          </a:prstGeom>
        </p:spPr>
      </p:pic>
    </p:spTree>
    <p:extLst>
      <p:ext uri="{BB962C8B-B14F-4D97-AF65-F5344CB8AC3E}">
        <p14:creationId xmlns:p14="http://schemas.microsoft.com/office/powerpoint/2010/main" val="234042526"/>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Pealkiri, tekst ja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10"/>
            <a:ext cx="12192000" cy="6850743"/>
          </a:xfrm>
          <a:prstGeom prst="rect">
            <a:avLst/>
          </a:prstGeom>
        </p:spPr>
      </p:pic>
      <p:sp>
        <p:nvSpPr>
          <p:cNvPr id="7" name="Text Placeholder 3"/>
          <p:cNvSpPr>
            <a:spLocks noGrp="1"/>
          </p:cNvSpPr>
          <p:nvPr>
            <p:ph type="body" sz="quarter" idx="10" hasCustomPrompt="1"/>
          </p:nvPr>
        </p:nvSpPr>
        <p:spPr>
          <a:xfrm>
            <a:off x="838200" y="2008706"/>
            <a:ext cx="10515600" cy="1420294"/>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5" name="Text Placeholder 4"/>
          <p:cNvSpPr>
            <a:spLocks noGrp="1"/>
          </p:cNvSpPr>
          <p:nvPr>
            <p:ph type="body" sz="quarter" idx="11" hasCustomPrompt="1"/>
          </p:nvPr>
        </p:nvSpPr>
        <p:spPr>
          <a:xfrm>
            <a:off x="838200" y="3429000"/>
            <a:ext cx="10515600" cy="2176463"/>
          </a:xfrm>
        </p:spPr>
        <p:txBody>
          <a:bodyPr>
            <a:normAutofit/>
          </a:bodyPr>
          <a:lstStyle>
            <a:lvl1pPr marL="0" indent="0" algn="ctr">
              <a:buNone/>
              <a:defRPr sz="1800" baseline="0">
                <a:solidFill>
                  <a:schemeClr val="bg1"/>
                </a:solidFill>
                <a:latin typeface="+mj-lt"/>
                <a:cs typeface="Times New Roman" panose="02020603050405020304" pitchFamily="18" charset="0"/>
              </a:defRPr>
            </a:lvl1pPr>
            <a:lvl2pPr>
              <a:defRPr>
                <a:solidFill>
                  <a:schemeClr val="bg1"/>
                </a:solidFill>
                <a:latin typeface="Tinos" panose="02020603050405020304" pitchFamily="18" charset="0"/>
              </a:defRPr>
            </a:lvl2pPr>
            <a:lvl3pPr>
              <a:defRPr>
                <a:solidFill>
                  <a:schemeClr val="bg1"/>
                </a:solidFill>
                <a:latin typeface="Tinos" panose="02020603050405020304" pitchFamily="18" charset="0"/>
              </a:defRPr>
            </a:lvl3pPr>
            <a:lvl4pPr>
              <a:defRPr>
                <a:solidFill>
                  <a:schemeClr val="bg1"/>
                </a:solidFill>
                <a:latin typeface="Tinos" panose="02020603050405020304" pitchFamily="18" charset="0"/>
              </a:defRPr>
            </a:lvl4pPr>
            <a:lvl5pPr>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 In efficitur, dui non porta fringilla, erat enim finibus lacus, sit amet commodo dolor odio eget enim. Proin fermentum mauris eu vehicula mattis. Suspendisse luctus ultricies tellus sed vehicula. </a:t>
            </a:r>
            <a:endParaRPr lang="en-US" dirty="0" smtClean="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0932" y="558548"/>
            <a:ext cx="3310135" cy="443485"/>
          </a:xfrm>
          <a:prstGeom prst="rect">
            <a:avLst/>
          </a:prstGeom>
        </p:spPr>
      </p:pic>
    </p:spTree>
    <p:extLst>
      <p:ext uri="{BB962C8B-B14F-4D97-AF65-F5344CB8AC3E}">
        <p14:creationId xmlns:p14="http://schemas.microsoft.com/office/powerpoint/2010/main" val="2985818001"/>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Pealkiri, alapealkiri, tekst, foto taust_TUM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677"/>
            <a:ext cx="12192000" cy="6889871"/>
          </a:xfrm>
          <a:prstGeom prst="rect">
            <a:avLst/>
          </a:prstGeom>
        </p:spPr>
      </p:pic>
      <p:sp>
        <p:nvSpPr>
          <p:cNvPr id="7" name="Text Placeholder 3"/>
          <p:cNvSpPr>
            <a:spLocks noGrp="1"/>
          </p:cNvSpPr>
          <p:nvPr>
            <p:ph type="body" sz="quarter" idx="10" hasCustomPrompt="1"/>
          </p:nvPr>
        </p:nvSpPr>
        <p:spPr>
          <a:xfrm>
            <a:off x="838200" y="2008705"/>
            <a:ext cx="10515600" cy="4282027"/>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0932" y="558548"/>
            <a:ext cx="3310135" cy="443485"/>
          </a:xfrm>
          <a:prstGeom prst="rect">
            <a:avLst/>
          </a:prstGeom>
        </p:spPr>
      </p:pic>
    </p:spTree>
    <p:extLst>
      <p:ext uri="{BB962C8B-B14F-4D97-AF65-F5344CB8AC3E}">
        <p14:creationId xmlns:p14="http://schemas.microsoft.com/office/powerpoint/2010/main" val="971197987"/>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Foto ja pealkiri">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3659" y="1287129"/>
            <a:ext cx="10515600" cy="5045938"/>
          </a:xfrm>
        </p:spPr>
        <p:txBody>
          <a:bodyPr/>
          <a:lstStyle>
            <a:lvl1pPr marL="0" indent="0">
              <a:buNone/>
              <a:defRPr/>
            </a:lvl1pPr>
            <a:lvl2pPr>
              <a:defRPr sz="1400"/>
            </a:lvl2pPr>
            <a:lvl3pPr>
              <a:defRPr sz="1500"/>
            </a:lvl3pPr>
          </a:lstStyle>
          <a:p>
            <a:pPr lvl="0"/>
            <a:r>
              <a:rPr lang="et-EE" dirty="0" smtClean="0"/>
              <a:t>Object</a:t>
            </a:r>
            <a:endParaRPr lang="en-US" dirty="0" smtClean="0"/>
          </a:p>
        </p:txBody>
      </p:sp>
      <p:sp>
        <p:nvSpPr>
          <p:cNvPr id="5" name="Text Placeholder 4"/>
          <p:cNvSpPr>
            <a:spLocks noGrp="1"/>
          </p:cNvSpPr>
          <p:nvPr>
            <p:ph type="body" sz="quarter" idx="10" hasCustomPrompt="1"/>
          </p:nvPr>
        </p:nvSpPr>
        <p:spPr>
          <a:xfrm>
            <a:off x="1065229" y="553695"/>
            <a:ext cx="7177434" cy="719667"/>
          </a:xfrm>
        </p:spPr>
        <p:txBody>
          <a:bodyPr>
            <a:noAutofit/>
          </a:bodyPr>
          <a:lstStyle>
            <a:lvl1pPr marL="0" indent="0">
              <a:buNone/>
              <a:defRPr sz="1800" b="1" i="0" baseline="0">
                <a:latin typeface="Tinos" panose="02020603050405020304" pitchFamily="18" charset="0"/>
              </a:defRPr>
            </a:lvl1pPr>
            <a:lvl2pPr marL="457200" indent="0">
              <a:buNone/>
              <a:defRPr sz="3400" b="1" i="0">
                <a:latin typeface="Tinos" panose="02020603050405020304" pitchFamily="18" charset="0"/>
              </a:defRPr>
            </a:lvl2pPr>
            <a:lvl3pPr marL="914400" indent="0">
              <a:buNone/>
              <a:defRPr sz="3400" b="1" i="0">
                <a:latin typeface="Tinos" panose="02020603050405020304" pitchFamily="18" charset="0"/>
              </a:defRPr>
            </a:lvl3pPr>
            <a:lvl4pPr marL="1371600" indent="0">
              <a:buNone/>
              <a:defRPr sz="3400" b="1" i="0">
                <a:latin typeface="Tinos" panose="02020603050405020304" pitchFamily="18" charset="0"/>
              </a:defRPr>
            </a:lvl4pPr>
            <a:lvl5pPr marL="1828800" indent="0">
              <a:buNone/>
              <a:defRPr sz="3400" b="1" i="0">
                <a:latin typeface="Tinos" panose="02020603050405020304" pitchFamily="18" charset="0"/>
              </a:defRPr>
            </a:lvl5pPr>
          </a:lstStyle>
          <a:p>
            <a:pPr lvl="0"/>
            <a:r>
              <a:rPr lang="et-EE" dirty="0" smtClean="0"/>
              <a:t>Write a catchy header here!</a:t>
            </a:r>
            <a:endParaRPr lang="en-US" dirty="0" smtClean="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6826" y="538426"/>
            <a:ext cx="3310135" cy="443485"/>
          </a:xfrm>
          <a:prstGeom prst="rect">
            <a:avLst/>
          </a:prstGeom>
        </p:spPr>
      </p:pic>
    </p:spTree>
    <p:extLst>
      <p:ext uri="{BB962C8B-B14F-4D97-AF65-F5344CB8AC3E}">
        <p14:creationId xmlns:p14="http://schemas.microsoft.com/office/powerpoint/2010/main" val="240936921"/>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Kolm foto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4067" y="1287129"/>
            <a:ext cx="5562600" cy="5045938"/>
          </a:xfrm>
        </p:spPr>
        <p:txBody>
          <a:bodyPr/>
          <a:lstStyle>
            <a:lvl1pPr marL="0" indent="0">
              <a:buNone/>
              <a:defRPr/>
            </a:lvl1pPr>
            <a:lvl2pPr>
              <a:defRPr sz="1400"/>
            </a:lvl2pPr>
            <a:lvl3pPr>
              <a:defRPr sz="1500"/>
            </a:lvl3pPr>
          </a:lstStyle>
          <a:p>
            <a:pPr lvl="0"/>
            <a:r>
              <a:rPr lang="et-EE" dirty="0" smtClean="0"/>
              <a:t>Object</a:t>
            </a:r>
            <a:endParaRPr lang="en-US" dirty="0" smtClean="0"/>
          </a:p>
        </p:txBody>
      </p:sp>
      <p:sp>
        <p:nvSpPr>
          <p:cNvPr id="4" name="Content Placeholder 3"/>
          <p:cNvSpPr>
            <a:spLocks noGrp="1"/>
          </p:cNvSpPr>
          <p:nvPr>
            <p:ph sz="quarter" idx="10" hasCustomPrompt="1"/>
          </p:nvPr>
        </p:nvSpPr>
        <p:spPr>
          <a:xfrm>
            <a:off x="6291263" y="1287464"/>
            <a:ext cx="5545137" cy="2412470"/>
          </a:xfrm>
        </p:spPr>
        <p:txBody>
          <a:bodyPr/>
          <a:lstStyle>
            <a:lvl1pPr marL="0" indent="0">
              <a:buNone/>
              <a:defRPr/>
            </a:lvl1pPr>
          </a:lstStyle>
          <a:p>
            <a:pPr lvl="0"/>
            <a:r>
              <a:rPr lang="et-EE" dirty="0" smtClean="0"/>
              <a:t>Object</a:t>
            </a:r>
            <a:endParaRPr lang="en-US" dirty="0" smtClean="0"/>
          </a:p>
        </p:txBody>
      </p:sp>
      <p:sp>
        <p:nvSpPr>
          <p:cNvPr id="7" name="Content Placeholder 6"/>
          <p:cNvSpPr>
            <a:spLocks noGrp="1"/>
          </p:cNvSpPr>
          <p:nvPr>
            <p:ph sz="quarter" idx="11" hasCustomPrompt="1"/>
          </p:nvPr>
        </p:nvSpPr>
        <p:spPr>
          <a:xfrm>
            <a:off x="6291262" y="3894667"/>
            <a:ext cx="5545137" cy="2454080"/>
          </a:xfrm>
        </p:spPr>
        <p:txBody>
          <a:bodyPr/>
          <a:lstStyle>
            <a:lvl1pPr marL="0" indent="0">
              <a:buNone/>
              <a:defRPr/>
            </a:lvl1pPr>
          </a:lstStyle>
          <a:p>
            <a:pPr lvl="0"/>
            <a:r>
              <a:rPr lang="et-EE" dirty="0" smtClean="0"/>
              <a:t>Object</a:t>
            </a:r>
            <a:endParaRPr lang="en-US" dirty="0" smtClean="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26264" y="574862"/>
            <a:ext cx="3310135" cy="443485"/>
          </a:xfrm>
          <a:prstGeom prst="rect">
            <a:avLst/>
          </a:prstGeom>
        </p:spPr>
      </p:pic>
    </p:spTree>
    <p:extLst>
      <p:ext uri="{BB962C8B-B14F-4D97-AF65-F5344CB8AC3E}">
        <p14:creationId xmlns:p14="http://schemas.microsoft.com/office/powerpoint/2010/main" val="1237925694"/>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4. Tühi le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8101" y="574862"/>
            <a:ext cx="3310135" cy="443485"/>
          </a:xfrm>
          <a:prstGeom prst="rect">
            <a:avLst/>
          </a:prstGeom>
        </p:spPr>
      </p:pic>
    </p:spTree>
    <p:extLst>
      <p:ext uri="{BB962C8B-B14F-4D97-AF65-F5344CB8AC3E}">
        <p14:creationId xmlns:p14="http://schemas.microsoft.com/office/powerpoint/2010/main" val="521282903"/>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5.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1126644985"/>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6.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2427605006"/>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7. Sinine foto taus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0743"/>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172755408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8. Sinine foto taus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178816998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9. Sinine foto taus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61658"/>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2337940647"/>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ealkiri ja alapealkiri - 45kraadine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63644"/>
          </a:xfrm>
          <a:prstGeom prst="rect">
            <a:avLst/>
          </a:prstGeom>
        </p:spPr>
      </p:pic>
      <p:sp>
        <p:nvSpPr>
          <p:cNvPr id="7" name="Text Placeholder 6"/>
          <p:cNvSpPr>
            <a:spLocks noGrp="1"/>
          </p:cNvSpPr>
          <p:nvPr>
            <p:ph type="body" sz="quarter" idx="12" hasCustomPrompt="1"/>
          </p:nvPr>
        </p:nvSpPr>
        <p:spPr>
          <a:xfrm>
            <a:off x="1065213" y="4157132"/>
            <a:ext cx="5767387" cy="1451815"/>
          </a:xfrm>
        </p:spPr>
        <p:txBody>
          <a:bodyPr>
            <a:noAutofit/>
          </a:bodyPr>
          <a:lstStyle>
            <a:lvl1pPr marL="0" indent="0">
              <a:buNone/>
              <a:defRPr sz="2400" b="1" i="0">
                <a:solidFill>
                  <a:schemeClr val="bg1"/>
                </a:solidFill>
                <a:latin typeface="+mj-lt"/>
                <a:cs typeface="Times New Roman" panose="02020603050405020304" pitchFamily="18" charset="0"/>
              </a:defRPr>
            </a:lvl1pPr>
            <a:lvl2pPr>
              <a:defRPr sz="2400" b="1" i="0">
                <a:solidFill>
                  <a:schemeClr val="bg1"/>
                </a:solidFill>
                <a:latin typeface="Tinos" panose="02020603050405020304" pitchFamily="18" charset="0"/>
              </a:defRPr>
            </a:lvl2pPr>
            <a:lvl3pPr>
              <a:defRPr sz="2400" b="1" i="0">
                <a:solidFill>
                  <a:schemeClr val="bg1"/>
                </a:solidFill>
                <a:latin typeface="Tinos" panose="02020603050405020304" pitchFamily="18" charset="0"/>
              </a:defRPr>
            </a:lvl3pPr>
            <a:lvl4pPr>
              <a:defRPr sz="2400" b="1" i="0">
                <a:solidFill>
                  <a:schemeClr val="bg1"/>
                </a:solidFill>
                <a:latin typeface="Tinos" panose="02020603050405020304" pitchFamily="18" charset="0"/>
              </a:defRPr>
            </a:lvl4pPr>
            <a:lvl5pPr>
              <a:defRPr sz="2400" b="1" i="0">
                <a:solidFill>
                  <a:schemeClr val="bg1"/>
                </a:solidFill>
                <a:latin typeface="Tinos" panose="02020603050405020304" pitchFamily="18" charset="0"/>
              </a:defRPr>
            </a:lvl5pPr>
          </a:lstStyle>
          <a:p>
            <a:pPr lvl="0"/>
            <a:r>
              <a:rPr lang="et-EE" dirty="0" smtClean="0"/>
              <a:t>Subtitle goes here</a:t>
            </a:r>
            <a:endParaRPr lang="en-US" dirty="0" smtClean="0"/>
          </a:p>
        </p:txBody>
      </p:sp>
      <p:sp>
        <p:nvSpPr>
          <p:cNvPr id="13" name="Text Placeholder 3"/>
          <p:cNvSpPr>
            <a:spLocks noGrp="1"/>
          </p:cNvSpPr>
          <p:nvPr>
            <p:ph type="body" sz="quarter" idx="10" hasCustomPrompt="1"/>
          </p:nvPr>
        </p:nvSpPr>
        <p:spPr>
          <a:xfrm>
            <a:off x="1050215" y="2008706"/>
            <a:ext cx="5045785" cy="2148426"/>
          </a:xfrm>
        </p:spPr>
        <p:txBody>
          <a:bodyPr>
            <a:noAutofit/>
          </a:bodyPr>
          <a:lstStyle>
            <a:lvl1pPr marL="0" indent="0" algn="l">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14" name="Text Placeholder 5"/>
          <p:cNvSpPr>
            <a:spLocks noGrp="1"/>
          </p:cNvSpPr>
          <p:nvPr>
            <p:ph type="body" sz="quarter" idx="11" hasCustomPrompt="1"/>
          </p:nvPr>
        </p:nvSpPr>
        <p:spPr>
          <a:xfrm>
            <a:off x="1055016" y="6027738"/>
            <a:ext cx="3556000" cy="500062"/>
          </a:xfrm>
        </p:spPr>
        <p:txBody>
          <a:bodyPr/>
          <a:lstStyle>
            <a:lvl1pPr marL="0" indent="0" algn="l">
              <a:buNone/>
              <a:defRPr sz="1800" b="1" i="0" baseline="0">
                <a:solidFill>
                  <a:schemeClr val="bg1"/>
                </a:solidFill>
              </a:defRPr>
            </a:lvl1pPr>
          </a:lstStyle>
          <a:p>
            <a:pPr lvl="0"/>
            <a:r>
              <a:rPr lang="et-EE" dirty="0" smtClean="0"/>
              <a:t>00.00.0000</a:t>
            </a:r>
            <a:endParaRPr lang="et-EE"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0215" y="558548"/>
            <a:ext cx="3310135" cy="443485"/>
          </a:xfrm>
          <a:prstGeom prst="rect">
            <a:avLst/>
          </a:prstGeom>
        </p:spPr>
      </p:pic>
    </p:spTree>
    <p:extLst>
      <p:ext uri="{BB962C8B-B14F-4D97-AF65-F5344CB8AC3E}">
        <p14:creationId xmlns:p14="http://schemas.microsoft.com/office/powerpoint/2010/main" val="988112485"/>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0. Sinine foto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3786594788"/>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1. Sinine foto taus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166523805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2.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5968"/>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127054485"/>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3.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5968"/>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835598731"/>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4. Sinine foto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1868907299"/>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5. Sinine foto taus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2989528568"/>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6. Sinine foto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3669908848"/>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foto, alapealkiri, tek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5229" y="0"/>
            <a:ext cx="4311104" cy="6858000"/>
          </a:xfrm>
        </p:spPr>
        <p:txBody>
          <a:bodyPr/>
          <a:lstStyle>
            <a:lvl1pPr marL="0" indent="0">
              <a:buNone/>
              <a:defRPr/>
            </a:lvl1pPr>
            <a:lvl2pPr>
              <a:defRPr sz="1400"/>
            </a:lvl2pPr>
            <a:lvl3pPr>
              <a:defRPr sz="1500"/>
            </a:lvl3pPr>
          </a:lstStyle>
          <a:p>
            <a:pPr lvl="0"/>
            <a:r>
              <a:rPr lang="et-EE" dirty="0" smtClean="0"/>
              <a:t>Object</a:t>
            </a:r>
            <a:endParaRPr lang="en-US" dirty="0" smtClean="0"/>
          </a:p>
        </p:txBody>
      </p:sp>
      <p:sp>
        <p:nvSpPr>
          <p:cNvPr id="7" name="Text Placeholder 6"/>
          <p:cNvSpPr>
            <a:spLocks noGrp="1"/>
          </p:cNvSpPr>
          <p:nvPr>
            <p:ph type="body" sz="quarter" idx="10" hasCustomPrompt="1"/>
          </p:nvPr>
        </p:nvSpPr>
        <p:spPr>
          <a:xfrm>
            <a:off x="6113462" y="1997605"/>
            <a:ext cx="5070475" cy="1431395"/>
          </a:xfrm>
        </p:spPr>
        <p:txBody>
          <a:bodyPr>
            <a:normAutofit/>
          </a:bodyPr>
          <a:lstStyle>
            <a:lvl1pPr marL="0" indent="0">
              <a:buNone/>
              <a:defRPr sz="3400" b="1" i="0" baseline="0"/>
            </a:lvl1pPr>
          </a:lstStyle>
          <a:p>
            <a:pPr lvl="0"/>
            <a:r>
              <a:rPr lang="et-EE" dirty="0" smtClean="0"/>
              <a:t>Write a catchy header here!</a:t>
            </a:r>
            <a:endParaRPr lang="en-US" dirty="0" smtClean="0"/>
          </a:p>
        </p:txBody>
      </p:sp>
      <p:sp>
        <p:nvSpPr>
          <p:cNvPr id="9" name="Text Placeholder 8"/>
          <p:cNvSpPr>
            <a:spLocks noGrp="1"/>
          </p:cNvSpPr>
          <p:nvPr>
            <p:ph type="body" sz="quarter" idx="11" hasCustomPrompt="1"/>
          </p:nvPr>
        </p:nvSpPr>
        <p:spPr>
          <a:xfrm>
            <a:off x="6113462" y="3424844"/>
            <a:ext cx="5070475" cy="2176463"/>
          </a:xfrm>
        </p:spPr>
        <p:txBody>
          <a:bodyPr>
            <a:noAutofit/>
          </a:bodyPr>
          <a:lstStyle>
            <a:lvl1pPr marL="0" indent="0">
              <a:buNone/>
              <a:defRPr sz="1800" baseline="0"/>
            </a:lvl1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a:t>
            </a:r>
            <a:endParaRPr lang="en-US" dirty="0" smtClean="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5732" y="574862"/>
            <a:ext cx="3310135" cy="443485"/>
          </a:xfrm>
          <a:prstGeom prst="rect">
            <a:avLst/>
          </a:prstGeom>
        </p:spPr>
      </p:pic>
    </p:spTree>
    <p:extLst>
      <p:ext uri="{BB962C8B-B14F-4D97-AF65-F5344CB8AC3E}">
        <p14:creationId xmlns:p14="http://schemas.microsoft.com/office/powerpoint/2010/main" val="2687255067"/>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Loetelu ja fot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5229" y="0"/>
            <a:ext cx="4311104" cy="6858000"/>
          </a:xfrm>
        </p:spPr>
        <p:txBody>
          <a:bodyPr/>
          <a:lstStyle>
            <a:lvl1pPr marL="0" indent="0">
              <a:buNone/>
              <a:defRPr baseline="0"/>
            </a:lvl1pPr>
            <a:lvl2pPr>
              <a:defRPr sz="1400"/>
            </a:lvl2pPr>
            <a:lvl3pPr>
              <a:defRPr sz="1500"/>
            </a:lvl3pPr>
          </a:lstStyle>
          <a:p>
            <a:pPr lvl="0"/>
            <a:r>
              <a:rPr lang="et-EE" dirty="0" smtClean="0"/>
              <a:t>Object</a:t>
            </a:r>
            <a:endParaRPr lang="en-US" dirty="0" smtClean="0"/>
          </a:p>
        </p:txBody>
      </p:sp>
      <p:sp>
        <p:nvSpPr>
          <p:cNvPr id="9" name="Text Placeholder 8"/>
          <p:cNvSpPr>
            <a:spLocks noGrp="1"/>
          </p:cNvSpPr>
          <p:nvPr>
            <p:ph type="body" sz="quarter" idx="11" hasCustomPrompt="1"/>
          </p:nvPr>
        </p:nvSpPr>
        <p:spPr>
          <a:xfrm>
            <a:off x="6113462" y="1972734"/>
            <a:ext cx="5070475" cy="4351866"/>
          </a:xfrm>
        </p:spPr>
        <p:txBody>
          <a:bodyPr>
            <a:noAutofit/>
          </a:bodyPr>
          <a:lstStyle>
            <a:lvl1pPr marL="285750" marR="0" indent="-285750" algn="l" defTabSz="914400" rtl="0" eaLnBrk="1" fontAlgn="auto" latinLnBrk="0" hangingPunct="1">
              <a:lnSpc>
                <a:spcPct val="120000"/>
              </a:lnSpc>
              <a:spcBef>
                <a:spcPts val="1000"/>
              </a:spcBef>
              <a:spcAft>
                <a:spcPts val="0"/>
              </a:spcAft>
              <a:buClr>
                <a:srgbClr val="0061AA"/>
              </a:buClr>
              <a:buSzTx/>
              <a:buFont typeface="Arial" panose="020B0604020202020204" pitchFamily="34" charset="0"/>
              <a:buChar char="•"/>
              <a:tabLst/>
              <a:defRPr sz="1800" baseline="0"/>
            </a:lvl1pPr>
          </a:lstStyle>
          <a:p>
            <a:pPr lvl="0"/>
            <a:r>
              <a:rPr lang="et-EE" dirty="0" smtClean="0"/>
              <a:t>Lorem ipsum dolor sit amet, consectetur adipiscing elit. Praesent non consequat velit, in ultricies purus.</a:t>
            </a:r>
          </a:p>
          <a:p>
            <a:pPr lvl="0"/>
            <a:r>
              <a:rPr lang="fr-FR" dirty="0" smtClean="0"/>
              <a:t>Ut </a:t>
            </a:r>
            <a:r>
              <a:rPr lang="fr-FR" dirty="0" err="1" smtClean="0"/>
              <a:t>porttitor</a:t>
            </a:r>
            <a:r>
              <a:rPr lang="fr-FR" dirty="0" smtClean="0"/>
              <a:t> </a:t>
            </a:r>
            <a:r>
              <a:rPr lang="fr-FR" dirty="0" err="1" smtClean="0"/>
              <a:t>lobortis</a:t>
            </a:r>
            <a:r>
              <a:rPr lang="fr-FR" dirty="0" smtClean="0"/>
              <a:t> </a:t>
            </a:r>
            <a:r>
              <a:rPr lang="fr-FR" dirty="0" err="1" smtClean="0"/>
              <a:t>sodales</a:t>
            </a:r>
            <a:r>
              <a:rPr lang="fr-FR" dirty="0" smtClean="0"/>
              <a:t>. </a:t>
            </a:r>
            <a:r>
              <a:rPr lang="fr-FR" dirty="0" err="1" smtClean="0"/>
              <a:t>Pellentesque</a:t>
            </a:r>
            <a:r>
              <a:rPr lang="fr-FR" dirty="0" smtClean="0"/>
              <a:t> </a:t>
            </a:r>
            <a:r>
              <a:rPr lang="fr-FR" dirty="0" err="1" smtClean="0"/>
              <a:t>sapien</a:t>
            </a:r>
            <a:r>
              <a:rPr lang="fr-FR" dirty="0" smtClean="0"/>
              <a:t> </a:t>
            </a:r>
            <a:r>
              <a:rPr lang="fr-FR" dirty="0" err="1" smtClean="0"/>
              <a:t>dui</a:t>
            </a:r>
            <a:r>
              <a:rPr lang="fr-FR" dirty="0" smtClean="0"/>
              <a:t>, </a:t>
            </a:r>
            <a:r>
              <a:rPr lang="fr-FR" dirty="0" err="1" smtClean="0"/>
              <a:t>aliquam</a:t>
            </a:r>
            <a:r>
              <a:rPr lang="fr-FR" dirty="0" smtClean="0"/>
              <a:t> ut </a:t>
            </a:r>
            <a:r>
              <a:rPr lang="fr-FR" dirty="0" err="1" smtClean="0"/>
              <a:t>interdum</a:t>
            </a:r>
            <a:r>
              <a:rPr lang="fr-FR" dirty="0" smtClean="0"/>
              <a:t> </a:t>
            </a:r>
            <a:r>
              <a:rPr lang="fr-FR" dirty="0" err="1" smtClean="0"/>
              <a:t>ultrices</a:t>
            </a:r>
            <a:r>
              <a:rPr lang="fr-FR" dirty="0" smtClean="0"/>
              <a:t>, </a:t>
            </a:r>
            <a:r>
              <a:rPr lang="fr-FR" dirty="0" err="1" smtClean="0"/>
              <a:t>ornare</a:t>
            </a:r>
            <a:r>
              <a:rPr lang="fr-FR" dirty="0" smtClean="0"/>
              <a:t> </a:t>
            </a:r>
            <a:r>
              <a:rPr lang="fr-FR" dirty="0" err="1" smtClean="0"/>
              <a:t>sed</a:t>
            </a:r>
            <a:r>
              <a:rPr lang="fr-FR" dirty="0" smtClean="0"/>
              <a:t> </a:t>
            </a:r>
            <a:r>
              <a:rPr lang="fr-FR" dirty="0" err="1" smtClean="0"/>
              <a:t>lorem</a:t>
            </a:r>
            <a:r>
              <a:rPr lang="fr-FR" dirty="0" smtClean="0"/>
              <a:t>. </a:t>
            </a:r>
            <a:endParaRPr lang="et-EE" dirty="0" smtClean="0"/>
          </a:p>
          <a:p>
            <a:pPr marL="285750" marR="0" lvl="0" indent="-285750" algn="l" defTabSz="914400" rtl="0" eaLnBrk="1" fontAlgn="auto" latinLnBrk="0" hangingPunct="1">
              <a:lnSpc>
                <a:spcPct val="120000"/>
              </a:lnSpc>
              <a:spcBef>
                <a:spcPts val="1000"/>
              </a:spcBef>
              <a:spcAft>
                <a:spcPts val="0"/>
              </a:spcAft>
              <a:buClr>
                <a:srgbClr val="0061AA"/>
              </a:buClr>
              <a:buSzTx/>
              <a:buFont typeface="Arial" panose="020B0604020202020204" pitchFamily="34" charset="0"/>
              <a:buChar char="•"/>
              <a:tabLst/>
              <a:defRPr/>
            </a:pPr>
            <a:r>
              <a:rPr lang="fr-FR" dirty="0" err="1" smtClean="0"/>
              <a:t>Mauris</a:t>
            </a:r>
            <a:r>
              <a:rPr lang="fr-FR" dirty="0" smtClean="0"/>
              <a:t> </a:t>
            </a:r>
            <a:r>
              <a:rPr lang="fr-FR" dirty="0" err="1" smtClean="0"/>
              <a:t>gravida</a:t>
            </a:r>
            <a:r>
              <a:rPr lang="fr-FR" dirty="0" smtClean="0"/>
              <a:t> erat vitae </a:t>
            </a:r>
            <a:r>
              <a:rPr lang="fr-FR" dirty="0" err="1" smtClean="0"/>
              <a:t>odio</a:t>
            </a:r>
            <a:r>
              <a:rPr lang="fr-FR" dirty="0" smtClean="0"/>
              <a:t> </a:t>
            </a:r>
            <a:r>
              <a:rPr lang="fr-FR" dirty="0" err="1" smtClean="0"/>
              <a:t>convallis</a:t>
            </a:r>
            <a:r>
              <a:rPr lang="fr-FR" dirty="0" smtClean="0"/>
              <a:t> </a:t>
            </a:r>
            <a:r>
              <a:rPr lang="fr-FR" dirty="0" err="1" smtClean="0"/>
              <a:t>facilisis</a:t>
            </a:r>
            <a:r>
              <a:rPr lang="fr-FR" dirty="0" smtClean="0"/>
              <a:t>.</a:t>
            </a:r>
            <a:endParaRPr lang="en-US" dirty="0" smtClean="0"/>
          </a:p>
          <a:p>
            <a:pPr lvl="0"/>
            <a:r>
              <a:rPr lang="et-EE" dirty="0" smtClean="0"/>
              <a:t>Praesent non consequat velit, in ultricies purus.</a:t>
            </a:r>
          </a:p>
          <a:p>
            <a:pPr lvl="0"/>
            <a:r>
              <a:rPr lang="et-EE" dirty="0" smtClean="0"/>
              <a:t>In sagittis cursus odio quis aliquet. Vestibulum ante ipsum primis in faucibus orci luctus et ultrices.</a:t>
            </a:r>
            <a:endParaRPr lang="en-US" dirty="0" smtClean="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5732" y="574862"/>
            <a:ext cx="3310135" cy="443485"/>
          </a:xfrm>
          <a:prstGeom prst="rect">
            <a:avLst/>
          </a:prstGeom>
        </p:spPr>
      </p:pic>
    </p:spTree>
    <p:extLst>
      <p:ext uri="{BB962C8B-B14F-4D97-AF65-F5344CB8AC3E}">
        <p14:creationId xmlns:p14="http://schemas.microsoft.com/office/powerpoint/2010/main" val="21530671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ealkiri, loetelu ja joonis">
    <p:bg>
      <p:bgPr>
        <a:solidFill>
          <a:srgbClr val="0061AA"/>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70987" y="-2102178"/>
            <a:ext cx="7474659" cy="6858000"/>
          </a:xfrm>
          <a:prstGeom prst="rect">
            <a:avLst/>
          </a:prstGeom>
        </p:spPr>
      </p:pic>
      <p:sp>
        <p:nvSpPr>
          <p:cNvPr id="5"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9"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5953" y="558548"/>
            <a:ext cx="3310135" cy="443485"/>
          </a:xfrm>
          <a:prstGeom prst="rect">
            <a:avLst/>
          </a:prstGeom>
        </p:spPr>
      </p:pic>
    </p:spTree>
    <p:extLst>
      <p:ext uri="{BB962C8B-B14F-4D97-AF65-F5344CB8AC3E}">
        <p14:creationId xmlns:p14="http://schemas.microsoft.com/office/powerpoint/2010/main" val="2854675756"/>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Pealkiri, loetelu ja joonis">
    <p:bg>
      <p:bgPr>
        <a:solidFill>
          <a:srgbClr val="0061A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45512" y="-1758746"/>
            <a:ext cx="6858000" cy="6858000"/>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5478" y="558548"/>
            <a:ext cx="3310135" cy="443485"/>
          </a:xfrm>
          <a:prstGeom prst="rect">
            <a:avLst/>
          </a:prstGeom>
        </p:spPr>
      </p:pic>
      <p:sp>
        <p:nvSpPr>
          <p:cNvPr id="6"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Tree>
    <p:extLst>
      <p:ext uri="{BB962C8B-B14F-4D97-AF65-F5344CB8AC3E}">
        <p14:creationId xmlns:p14="http://schemas.microsoft.com/office/powerpoint/2010/main" val="311985935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Pealkiri, loetelu ja joonis">
    <p:bg>
      <p:bgPr>
        <a:solidFill>
          <a:srgbClr val="0061A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358" y="-986641"/>
            <a:ext cx="5981756" cy="5981756"/>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5478" y="558548"/>
            <a:ext cx="3310135" cy="443485"/>
          </a:xfrm>
          <a:prstGeom prst="rect">
            <a:avLst/>
          </a:prstGeom>
        </p:spPr>
      </p:pic>
      <p:sp>
        <p:nvSpPr>
          <p:cNvPr id="6"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Tree>
    <p:extLst>
      <p:ext uri="{BB962C8B-B14F-4D97-AF65-F5344CB8AC3E}">
        <p14:creationId xmlns:p14="http://schemas.microsoft.com/office/powerpoint/2010/main" val="559333526"/>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Pealkiri, loetelu ja joonis">
    <p:bg>
      <p:bgPr>
        <a:solidFill>
          <a:srgbClr val="0061A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3620" y="-871392"/>
            <a:ext cx="5866735" cy="5866735"/>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5953" y="558548"/>
            <a:ext cx="3310135" cy="443485"/>
          </a:xfrm>
          <a:prstGeom prst="rect">
            <a:avLst/>
          </a:prstGeom>
        </p:spPr>
      </p:pic>
      <p:sp>
        <p:nvSpPr>
          <p:cNvPr id="6"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Tree>
    <p:extLst>
      <p:ext uri="{BB962C8B-B14F-4D97-AF65-F5344CB8AC3E}">
        <p14:creationId xmlns:p14="http://schemas.microsoft.com/office/powerpoint/2010/main" val="845775085"/>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502">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679" y="352335"/>
            <a:ext cx="10515600" cy="1325563"/>
          </a:xfrm>
          <a:prstGeom prst="rect">
            <a:avLst/>
          </a:prstGeom>
        </p:spPr>
        <p:txBody>
          <a:bodyPr vert="horz" lIns="91440" tIns="45720" rIns="91440" bIns="45720" rtlCol="0" anchor="ctr">
            <a:normAutofit/>
          </a:bodyPr>
          <a:lstStyle/>
          <a:p>
            <a:pPr lvl="0"/>
            <a:r>
              <a:rPr lang="et-EE" dirty="0" smtClean="0"/>
              <a:t>Write a catchy header here!</a:t>
            </a:r>
            <a:endParaRPr lang="en-US" dirty="0" smtClean="0"/>
          </a:p>
        </p:txBody>
      </p:sp>
      <p:sp>
        <p:nvSpPr>
          <p:cNvPr id="3" name="Text Placeholder 2"/>
          <p:cNvSpPr>
            <a:spLocks noGrp="1"/>
          </p:cNvSpPr>
          <p:nvPr>
            <p:ph type="body" idx="1"/>
          </p:nvPr>
        </p:nvSpPr>
        <p:spPr>
          <a:xfrm>
            <a:off x="568719" y="2354538"/>
            <a:ext cx="10515600" cy="3542045"/>
          </a:xfrm>
          <a:prstGeom prst="rect">
            <a:avLst/>
          </a:prstGeom>
        </p:spPr>
        <p:txBody>
          <a:bodyPr vert="horz" lIns="91440" tIns="45720" rIns="91440" bIns="45720" rtlCol="0">
            <a:normAutofit/>
          </a:bodyPr>
          <a:lstStyle/>
          <a:p>
            <a:pPr lvl="0"/>
            <a:r>
              <a:rPr lang="et-EE" dirty="0" smtClean="0"/>
              <a:t>Text goes here</a:t>
            </a:r>
            <a:endParaRPr lang="en-US" dirty="0" smtClean="0"/>
          </a:p>
          <a:p>
            <a:pPr lvl="1"/>
            <a:r>
              <a:rPr lang="et-EE" dirty="0" smtClean="0"/>
              <a:t>Text goes here</a:t>
            </a:r>
          </a:p>
          <a:p>
            <a:pPr lvl="1"/>
            <a:endParaRPr lang="en-US" dirty="0" smtClean="0"/>
          </a:p>
        </p:txBody>
      </p:sp>
    </p:spTree>
    <p:extLst>
      <p:ext uri="{BB962C8B-B14F-4D97-AF65-F5344CB8AC3E}">
        <p14:creationId xmlns:p14="http://schemas.microsoft.com/office/powerpoint/2010/main" val="1968982971"/>
      </p:ext>
    </p:extLst>
  </p:cSld>
  <p:clrMap bg1="lt1" tx1="dk1" bg2="lt2" tx2="dk2" accent1="accent1" accent2="accent2" accent3="accent3" accent4="accent4" accent5="accent5" accent6="accent6" hlink="hlink" folHlink="folHlink"/>
  <p:sldLayoutIdLst>
    <p:sldLayoutId id="2147483667" r:id="rId1"/>
    <p:sldLayoutId id="2147483671" r:id="rId2"/>
    <p:sldLayoutId id="2147483672" r:id="rId3"/>
    <p:sldLayoutId id="2147483673" r:id="rId4"/>
    <p:sldLayoutId id="2147483674" r:id="rId5"/>
    <p:sldLayoutId id="2147483670" r:id="rId6"/>
    <p:sldLayoutId id="2147483703" r:id="rId7"/>
    <p:sldLayoutId id="2147483704" r:id="rId8"/>
    <p:sldLayoutId id="2147483705" r:id="rId9"/>
    <p:sldLayoutId id="2147483706" r:id="rId10"/>
    <p:sldLayoutId id="2147483707" r:id="rId11"/>
    <p:sldLayoutId id="2147483713" r:id="rId12"/>
    <p:sldLayoutId id="2147483650" r:id="rId13"/>
    <p:sldLayoutId id="2147483675" r:id="rId14"/>
    <p:sldLayoutId id="2147483695" r:id="rId15"/>
    <p:sldLayoutId id="2147483699" r:id="rId16"/>
    <p:sldLayoutId id="2147483701" r:id="rId17"/>
    <p:sldLayoutId id="2147483700" r:id="rId18"/>
    <p:sldLayoutId id="2147483676" r:id="rId19"/>
    <p:sldLayoutId id="2147483677" r:id="rId20"/>
    <p:sldLayoutId id="2147483681" r:id="rId21"/>
    <p:sldLayoutId id="2147483678" r:id="rId22"/>
    <p:sldLayoutId id="2147483682" r:id="rId23"/>
    <p:sldLayoutId id="2147483669" r:id="rId24"/>
    <p:sldLayoutId id="2147483702" r:id="rId25"/>
    <p:sldLayoutId id="2147483688" r:id="rId26"/>
    <p:sldLayoutId id="2147483692" r:id="rId27"/>
    <p:sldLayoutId id="2147483693" r:id="rId28"/>
    <p:sldLayoutId id="2147483694" r:id="rId29"/>
    <p:sldLayoutId id="2147483708" r:id="rId30"/>
    <p:sldLayoutId id="2147483709" r:id="rId31"/>
    <p:sldLayoutId id="2147483696" r:id="rId32"/>
    <p:sldLayoutId id="2147483698" r:id="rId33"/>
    <p:sldLayoutId id="2147483710" r:id="rId34"/>
    <p:sldLayoutId id="2147483711" r:id="rId35"/>
    <p:sldLayoutId id="2147483712" r:id="rId36"/>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3600" kern="1200" baseline="0">
          <a:solidFill>
            <a:srgbClr val="0061AA"/>
          </a:solidFill>
          <a:latin typeface="+mj-lt"/>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Clr>
          <a:srgbClr val="0061AA"/>
        </a:buClr>
        <a:buFont typeface="Arial" panose="020B0604020202020204" pitchFamily="34" charset="0"/>
        <a:buChar char="•"/>
        <a:defRPr sz="2400" kern="1200" baseline="0">
          <a:solidFill>
            <a:srgbClr val="0061AA"/>
          </a:solidFill>
          <a:latin typeface="+mj-lt"/>
          <a:ea typeface="+mn-ea"/>
          <a:cs typeface="Times New Roman" panose="02020603050405020304" pitchFamily="18" charset="0"/>
        </a:defRPr>
      </a:lvl1pPr>
      <a:lvl2pPr marL="685800" indent="-228600" algn="l" defTabSz="914400" rtl="0" eaLnBrk="1" latinLnBrk="0" hangingPunct="1">
        <a:lnSpc>
          <a:spcPct val="120000"/>
        </a:lnSpc>
        <a:spcBef>
          <a:spcPts val="500"/>
        </a:spcBef>
        <a:buClr>
          <a:srgbClr val="0061AA"/>
        </a:buClr>
        <a:buFont typeface="Arial" panose="020B0604020202020204" pitchFamily="34" charset="0"/>
        <a:buChar char="•"/>
        <a:defRPr sz="1800" kern="1200" baseline="0">
          <a:solidFill>
            <a:srgbClr val="0061AA"/>
          </a:solidFill>
          <a:latin typeface="+mj-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0264" y="2718962"/>
            <a:ext cx="10515600" cy="3587570"/>
          </a:xfrm>
        </p:spPr>
        <p:txBody>
          <a:bodyPr>
            <a:normAutofit/>
          </a:bodyPr>
          <a:lstStyle/>
          <a:p>
            <a:r>
              <a:rPr lang="et-EE" dirty="0" smtClean="0"/>
              <a:t>Lecturers: </a:t>
            </a:r>
            <a:r>
              <a:rPr lang="et-EE" dirty="0" smtClean="0">
                <a:solidFill>
                  <a:schemeClr val="accent2"/>
                </a:solidFill>
              </a:rPr>
              <a:t>Varmo Vene </a:t>
            </a:r>
            <a:r>
              <a:rPr lang="et-EE" dirty="0" smtClean="0"/>
              <a:t>&amp; </a:t>
            </a:r>
            <a:r>
              <a:rPr lang="et-EE" dirty="0" smtClean="0">
                <a:solidFill>
                  <a:srgbClr val="8B0304"/>
                </a:solidFill>
              </a:rPr>
              <a:t>Kalmer Apinis</a:t>
            </a:r>
            <a:r>
              <a:rPr lang="et-EE" dirty="0" smtClean="0"/>
              <a:t>.</a:t>
            </a:r>
          </a:p>
          <a:p>
            <a:r>
              <a:rPr lang="en-US" dirty="0" smtClean="0"/>
              <a:t>O</a:t>
            </a:r>
            <a:r>
              <a:rPr lang="et-EE" dirty="0" smtClean="0"/>
              <a:t>n Tuesdays (</a:t>
            </a:r>
            <a:r>
              <a:rPr lang="et-EE" dirty="0" smtClean="0">
                <a:solidFill>
                  <a:srgbClr val="8B0304"/>
                </a:solidFill>
              </a:rPr>
              <a:t>r612</a:t>
            </a:r>
            <a:r>
              <a:rPr lang="et-EE" dirty="0" smtClean="0"/>
              <a:t>) and Thursdays (</a:t>
            </a:r>
            <a:r>
              <a:rPr lang="et-EE" dirty="0" smtClean="0">
                <a:solidFill>
                  <a:srgbClr val="8B0304"/>
                </a:solidFill>
              </a:rPr>
              <a:t>r611</a:t>
            </a:r>
            <a:r>
              <a:rPr lang="et-EE" dirty="0" smtClean="0"/>
              <a:t>) 10:15 to 12:00.</a:t>
            </a:r>
          </a:p>
          <a:p>
            <a:endParaRPr lang="et-EE" dirty="0"/>
          </a:p>
          <a:p>
            <a:r>
              <a:rPr lang="et-EE" dirty="0" smtClean="0">
                <a:solidFill>
                  <a:srgbClr val="8B0304"/>
                </a:solidFill>
              </a:rPr>
              <a:t>5x</a:t>
            </a:r>
            <a:r>
              <a:rPr lang="et-EE" dirty="0" smtClean="0"/>
              <a:t> homework + presentation/attendance (</a:t>
            </a:r>
            <a:r>
              <a:rPr lang="et-EE" dirty="0" smtClean="0">
                <a:solidFill>
                  <a:srgbClr val="8B0304"/>
                </a:solidFill>
              </a:rPr>
              <a:t>20%</a:t>
            </a:r>
            <a:r>
              <a:rPr lang="et-EE" dirty="0" smtClean="0"/>
              <a:t>) + exam (</a:t>
            </a:r>
            <a:r>
              <a:rPr lang="et-EE" dirty="0" smtClean="0">
                <a:solidFill>
                  <a:srgbClr val="8B0304"/>
                </a:solidFill>
              </a:rPr>
              <a:t>20%</a:t>
            </a:r>
            <a:r>
              <a:rPr lang="et-EE" dirty="0" smtClean="0"/>
              <a:t>)</a:t>
            </a:r>
          </a:p>
          <a:p>
            <a:endParaRPr lang="et-EE" dirty="0"/>
          </a:p>
          <a:p>
            <a:r>
              <a:rPr lang="et-EE" dirty="0" smtClean="0"/>
              <a:t>For more information: </a:t>
            </a:r>
            <a:r>
              <a:rPr lang="et-EE" dirty="0" smtClean="0">
                <a:solidFill>
                  <a:srgbClr val="8B0304"/>
                </a:solidFill>
              </a:rPr>
              <a:t>courses</a:t>
            </a:r>
            <a:r>
              <a:rPr lang="et-EE" dirty="0" smtClean="0"/>
              <a:t> &amp; </a:t>
            </a:r>
            <a:r>
              <a:rPr lang="et-EE" dirty="0" smtClean="0">
                <a:solidFill>
                  <a:srgbClr val="8B0304"/>
                </a:solidFill>
              </a:rPr>
              <a:t>moodle</a:t>
            </a:r>
            <a:r>
              <a:rPr lang="et-EE" dirty="0" smtClean="0"/>
              <a:t>.</a:t>
            </a:r>
          </a:p>
          <a:p>
            <a:endParaRPr lang="et-EE" dirty="0"/>
          </a:p>
        </p:txBody>
      </p:sp>
      <p:sp>
        <p:nvSpPr>
          <p:cNvPr id="3" name="Text Placeholder 2"/>
          <p:cNvSpPr>
            <a:spLocks noGrp="1"/>
          </p:cNvSpPr>
          <p:nvPr>
            <p:ph type="body" sz="quarter" idx="10"/>
          </p:nvPr>
        </p:nvSpPr>
        <p:spPr/>
        <p:txBody>
          <a:bodyPr/>
          <a:lstStyle/>
          <a:p>
            <a:r>
              <a:rPr lang="et-EE" dirty="0" smtClean="0">
                <a:solidFill>
                  <a:srgbClr val="8B0304"/>
                </a:solidFill>
              </a:rPr>
              <a:t>Functional Programming (</a:t>
            </a:r>
            <a:r>
              <a:rPr lang="is-IS" dirty="0" smtClean="0">
                <a:solidFill>
                  <a:srgbClr val="8B0304"/>
                </a:solidFill>
              </a:rPr>
              <a:t>MTAT</a:t>
            </a:r>
            <a:r>
              <a:rPr lang="is-IS" dirty="0">
                <a:solidFill>
                  <a:srgbClr val="8B0304"/>
                </a:solidFill>
              </a:rPr>
              <a:t>.</a:t>
            </a:r>
            <a:r>
              <a:rPr lang="is-IS" dirty="0" smtClean="0">
                <a:solidFill>
                  <a:srgbClr val="8B0304"/>
                </a:solidFill>
              </a:rPr>
              <a:t>05.106</a:t>
            </a:r>
            <a:r>
              <a:rPr lang="is-IS" dirty="0" smtClean="0">
                <a:solidFill>
                  <a:srgbClr val="8B0304"/>
                </a:solidFill>
              </a:rPr>
              <a:t>)</a:t>
            </a:r>
            <a:endParaRPr lang="et-EE" dirty="0">
              <a:solidFill>
                <a:srgbClr val="8B0304"/>
              </a:solidFill>
            </a:endParaRPr>
          </a:p>
        </p:txBody>
      </p:sp>
    </p:spTree>
    <p:extLst>
      <p:ext uri="{BB962C8B-B14F-4D97-AF65-F5344CB8AC3E}">
        <p14:creationId xmlns:p14="http://schemas.microsoft.com/office/powerpoint/2010/main" val="2759926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29" y="1861676"/>
            <a:ext cx="10515600" cy="4574055"/>
          </a:xfrm>
        </p:spPr>
        <p:txBody>
          <a:bodyPr>
            <a:normAutofit lnSpcReduction="10000"/>
          </a:bodyPr>
          <a:lstStyle/>
          <a:p>
            <a:r>
              <a:rPr lang="en-US" dirty="0" smtClean="0"/>
              <a:t>5x Homework exercises (10% + 10% + 10% + 10% + 20%)</a:t>
            </a:r>
          </a:p>
          <a:p>
            <a:pPr marL="800100" lvl="1" indent="-342900">
              <a:buFont typeface="+mj-lt"/>
              <a:buAutoNum type="arabicPeriod"/>
            </a:pPr>
            <a:r>
              <a:rPr lang="en-US" sz="1800" dirty="0" smtClean="0"/>
              <a:t>Pure Haskell </a:t>
            </a:r>
          </a:p>
          <a:p>
            <a:pPr marL="800100" lvl="1" indent="-342900">
              <a:buFont typeface="+mj-lt"/>
              <a:buAutoNum type="arabicPeriod"/>
            </a:pPr>
            <a:r>
              <a:rPr lang="en-US" sz="1800" dirty="0" smtClean="0"/>
              <a:t>Pretty-Printing in Haskell</a:t>
            </a:r>
          </a:p>
          <a:p>
            <a:pPr marL="800100" lvl="1" indent="-342900">
              <a:buFont typeface="+mj-lt"/>
              <a:buAutoNum type="arabicPeriod"/>
            </a:pPr>
            <a:r>
              <a:rPr lang="en-US" sz="1800" dirty="0" smtClean="0"/>
              <a:t>Combinatory logic in </a:t>
            </a:r>
            <a:r>
              <a:rPr lang="en-US" sz="1800" dirty="0" err="1" smtClean="0"/>
              <a:t>OCaml</a:t>
            </a:r>
            <a:endParaRPr lang="en-US" sz="1800" dirty="0" smtClean="0"/>
          </a:p>
          <a:p>
            <a:pPr marL="800100" lvl="1" indent="-342900">
              <a:buFont typeface="+mj-lt"/>
              <a:buAutoNum type="arabicPeriod"/>
            </a:pPr>
            <a:r>
              <a:rPr lang="en-US" sz="1800" dirty="0" smtClean="0"/>
              <a:t>Monadic programming</a:t>
            </a:r>
          </a:p>
          <a:p>
            <a:pPr marL="800100" lvl="1" indent="-342900">
              <a:buFont typeface="+mj-lt"/>
              <a:buAutoNum type="arabicPeriod"/>
            </a:pPr>
            <a:r>
              <a:rPr lang="en-US" sz="1800" dirty="0" smtClean="0"/>
              <a:t>Compiling to the TIM</a:t>
            </a:r>
          </a:p>
          <a:p>
            <a:pPr lvl="1"/>
            <a:endParaRPr lang="en-US" dirty="0"/>
          </a:p>
          <a:p>
            <a:r>
              <a:rPr lang="en-US" dirty="0" smtClean="0"/>
              <a:t>Participation or Presentation (20%)</a:t>
            </a:r>
          </a:p>
          <a:p>
            <a:pPr lvl="1"/>
            <a:r>
              <a:rPr lang="en-US" sz="1900" dirty="0" smtClean="0"/>
              <a:t>Topics will be on </a:t>
            </a:r>
            <a:r>
              <a:rPr lang="en-US" sz="1900" dirty="0" err="1" smtClean="0"/>
              <a:t>courses.cs.ut.ee</a:t>
            </a:r>
            <a:endParaRPr lang="en-US" sz="1900" dirty="0" smtClean="0"/>
          </a:p>
          <a:p>
            <a:pPr lvl="1"/>
            <a:endParaRPr lang="en-US" dirty="0"/>
          </a:p>
          <a:p>
            <a:r>
              <a:rPr lang="en-US" dirty="0" smtClean="0"/>
              <a:t>Final Exam (mostly theory, 20%)</a:t>
            </a:r>
          </a:p>
          <a:p>
            <a:endParaRPr lang="en-US" dirty="0" smtClean="0"/>
          </a:p>
          <a:p>
            <a:endParaRPr lang="en-US" dirty="0"/>
          </a:p>
        </p:txBody>
      </p:sp>
      <p:sp>
        <p:nvSpPr>
          <p:cNvPr id="3" name="Text Placeholder 2"/>
          <p:cNvSpPr>
            <a:spLocks noGrp="1"/>
          </p:cNvSpPr>
          <p:nvPr>
            <p:ph type="body" sz="quarter" idx="10"/>
          </p:nvPr>
        </p:nvSpPr>
        <p:spPr>
          <a:xfrm>
            <a:off x="892579" y="345325"/>
            <a:ext cx="10515600" cy="862915"/>
          </a:xfrm>
        </p:spPr>
        <p:txBody>
          <a:bodyPr/>
          <a:lstStyle/>
          <a:p>
            <a:r>
              <a:rPr lang="en-US" dirty="0" smtClean="0">
                <a:solidFill>
                  <a:srgbClr val="8B0304"/>
                </a:solidFill>
              </a:rPr>
              <a:t>Grading</a:t>
            </a:r>
            <a:endParaRPr lang="en-US" dirty="0">
              <a:solidFill>
                <a:srgbClr val="8B0304"/>
              </a:solidFill>
            </a:endParaRPr>
          </a:p>
        </p:txBody>
      </p:sp>
    </p:spTree>
    <p:extLst>
      <p:ext uri="{BB962C8B-B14F-4D97-AF65-F5344CB8AC3E}">
        <p14:creationId xmlns:p14="http://schemas.microsoft.com/office/powerpoint/2010/main" val="126730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29" y="1491809"/>
            <a:ext cx="5260431" cy="5178174"/>
          </a:xfrm>
        </p:spPr>
        <p:txBody>
          <a:bodyPr>
            <a:normAutofit lnSpcReduction="10000"/>
          </a:bodyPr>
          <a:lstStyle/>
          <a:p>
            <a:r>
              <a:rPr lang="en-US" dirty="0" err="1" smtClean="0"/>
              <a:t>λ</a:t>
            </a:r>
            <a:r>
              <a:rPr lang="en-US" dirty="0"/>
              <a:t>-calculus </a:t>
            </a:r>
            <a:endParaRPr lang="en-US" dirty="0"/>
          </a:p>
          <a:p>
            <a:pPr lvl="1"/>
            <a:r>
              <a:rPr lang="en-US" sz="1800" dirty="0" smtClean="0"/>
              <a:t>Reduction</a:t>
            </a:r>
            <a:endParaRPr lang="en-US" sz="1800" dirty="0"/>
          </a:p>
          <a:p>
            <a:pPr lvl="1"/>
            <a:r>
              <a:rPr lang="en-US" sz="1800" dirty="0" smtClean="0"/>
              <a:t>Church</a:t>
            </a:r>
            <a:r>
              <a:rPr lang="en-US" sz="1800" dirty="0"/>
              <a:t>-Rosser theorem </a:t>
            </a:r>
            <a:endParaRPr lang="en-US" sz="1800" dirty="0" smtClean="0"/>
          </a:p>
          <a:p>
            <a:pPr lvl="1"/>
            <a:r>
              <a:rPr lang="en-US" sz="1800" dirty="0" smtClean="0"/>
              <a:t>Combinatory logic</a:t>
            </a:r>
            <a:endParaRPr lang="en-US" sz="1800" dirty="0"/>
          </a:p>
          <a:p>
            <a:pPr lvl="1"/>
            <a:r>
              <a:rPr lang="en-US" sz="1800" dirty="0" smtClean="0"/>
              <a:t>Computability</a:t>
            </a:r>
            <a:endParaRPr lang="en-US" sz="1800" dirty="0"/>
          </a:p>
          <a:p>
            <a:pPr lvl="1"/>
            <a:r>
              <a:rPr lang="en-US" sz="1800" dirty="0" smtClean="0"/>
              <a:t>Church </a:t>
            </a:r>
            <a:r>
              <a:rPr lang="en-US" sz="1800" dirty="0"/>
              <a:t>thesis </a:t>
            </a:r>
            <a:endParaRPr lang="en-US" sz="1800" dirty="0"/>
          </a:p>
          <a:p>
            <a:r>
              <a:rPr lang="en-US" dirty="0" smtClean="0"/>
              <a:t>Elements </a:t>
            </a:r>
            <a:r>
              <a:rPr lang="en-US" dirty="0"/>
              <a:t>of type theory </a:t>
            </a:r>
            <a:endParaRPr lang="en-US" dirty="0"/>
          </a:p>
          <a:p>
            <a:pPr lvl="1"/>
            <a:r>
              <a:rPr lang="en-US" sz="1800" dirty="0"/>
              <a:t>Simply typed </a:t>
            </a:r>
            <a:r>
              <a:rPr lang="en-US" sz="1800" dirty="0" err="1"/>
              <a:t>λ</a:t>
            </a:r>
            <a:r>
              <a:rPr lang="en-US" sz="1800" dirty="0"/>
              <a:t>-</a:t>
            </a:r>
            <a:r>
              <a:rPr lang="en-US" sz="1800" dirty="0" smtClean="0"/>
              <a:t>calculus</a:t>
            </a:r>
          </a:p>
          <a:p>
            <a:pPr lvl="1"/>
            <a:r>
              <a:rPr lang="en-US" sz="1800" dirty="0" smtClean="0"/>
              <a:t>Curry</a:t>
            </a:r>
            <a:r>
              <a:rPr lang="en-US" sz="1800" dirty="0"/>
              <a:t>-Howard </a:t>
            </a:r>
            <a:r>
              <a:rPr lang="en-US" sz="1800" dirty="0" smtClean="0"/>
              <a:t>isomorphism</a:t>
            </a:r>
          </a:p>
          <a:p>
            <a:pPr lvl="1"/>
            <a:r>
              <a:rPr lang="en-US" sz="1800" dirty="0" smtClean="0"/>
              <a:t>Polymorphic </a:t>
            </a:r>
            <a:r>
              <a:rPr lang="en-US" sz="1800" dirty="0" err="1"/>
              <a:t>λ</a:t>
            </a:r>
            <a:r>
              <a:rPr lang="en-US" sz="1800" dirty="0"/>
              <a:t>-</a:t>
            </a:r>
            <a:r>
              <a:rPr lang="en-US" sz="1800" dirty="0" smtClean="0"/>
              <a:t>calculus</a:t>
            </a:r>
            <a:endParaRPr lang="en-US" sz="1800" dirty="0"/>
          </a:p>
          <a:p>
            <a:pPr lvl="1"/>
            <a:r>
              <a:rPr lang="en-US" sz="1800" dirty="0" err="1" smtClean="0"/>
              <a:t>Hindley</a:t>
            </a:r>
            <a:r>
              <a:rPr lang="en-US" sz="1800" dirty="0"/>
              <a:t>-Milner type system </a:t>
            </a:r>
            <a:endParaRPr lang="en-US" sz="1800" dirty="0" smtClean="0"/>
          </a:p>
          <a:p>
            <a:r>
              <a:rPr lang="en-US" dirty="0" smtClean="0"/>
              <a:t>Monads</a:t>
            </a:r>
            <a:endParaRPr lang="en-US" dirty="0"/>
          </a:p>
          <a:p>
            <a:endParaRPr lang="en-US" dirty="0"/>
          </a:p>
        </p:txBody>
      </p:sp>
      <p:sp>
        <p:nvSpPr>
          <p:cNvPr id="3" name="Text Placeholder 2"/>
          <p:cNvSpPr>
            <a:spLocks noGrp="1"/>
          </p:cNvSpPr>
          <p:nvPr>
            <p:ph type="body" sz="quarter" idx="10"/>
          </p:nvPr>
        </p:nvSpPr>
        <p:spPr>
          <a:xfrm>
            <a:off x="880248" y="332996"/>
            <a:ext cx="10515600" cy="887574"/>
          </a:xfrm>
        </p:spPr>
        <p:txBody>
          <a:bodyPr/>
          <a:lstStyle/>
          <a:p>
            <a:r>
              <a:rPr lang="en-US" dirty="0">
                <a:solidFill>
                  <a:srgbClr val="8B0304"/>
                </a:solidFill>
              </a:rPr>
              <a:t>Course plan </a:t>
            </a:r>
            <a:r>
              <a:rPr lang="mr-IN" dirty="0" smtClean="0">
                <a:solidFill>
                  <a:srgbClr val="8B0304"/>
                </a:solidFill>
              </a:rPr>
              <a:t>–</a:t>
            </a:r>
            <a:r>
              <a:rPr lang="en-US" dirty="0" smtClean="0">
                <a:solidFill>
                  <a:srgbClr val="8B0304"/>
                </a:solidFill>
              </a:rPr>
              <a:t> Theory and Practice</a:t>
            </a:r>
            <a:endParaRPr lang="en-US" dirty="0">
              <a:solidFill>
                <a:srgbClr val="8B0304"/>
              </a:solidFill>
            </a:endParaRPr>
          </a:p>
        </p:txBody>
      </p:sp>
      <p:sp>
        <p:nvSpPr>
          <p:cNvPr id="4" name="Content Placeholder 1"/>
          <p:cNvSpPr txBox="1">
            <a:spLocks/>
          </p:cNvSpPr>
          <p:nvPr/>
        </p:nvSpPr>
        <p:spPr>
          <a:xfrm>
            <a:off x="6495178" y="1483931"/>
            <a:ext cx="5260431" cy="513673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rgbClr val="0061AA"/>
              </a:buClr>
              <a:buFont typeface="Arial" panose="020B0604020202020204" pitchFamily="34" charset="0"/>
              <a:buChar char="•"/>
              <a:defRPr sz="2400" kern="1200" baseline="0">
                <a:solidFill>
                  <a:srgbClr val="0061AA"/>
                </a:solidFill>
                <a:latin typeface="+mj-lt"/>
                <a:ea typeface="+mn-ea"/>
                <a:cs typeface="Times New Roman" panose="02020603050405020304" pitchFamily="18" charset="0"/>
              </a:defRPr>
            </a:lvl1pPr>
            <a:lvl2pPr marL="685800" indent="-228600" algn="l" defTabSz="914400" rtl="0" eaLnBrk="1" latinLnBrk="0" hangingPunct="1">
              <a:lnSpc>
                <a:spcPct val="120000"/>
              </a:lnSpc>
              <a:spcBef>
                <a:spcPts val="500"/>
              </a:spcBef>
              <a:buClr>
                <a:srgbClr val="0061AA"/>
              </a:buClr>
              <a:buFont typeface="Arial" panose="020B0604020202020204" pitchFamily="34" charset="0"/>
              <a:buChar char="•"/>
              <a:defRPr sz="1400" kern="1200" baseline="0">
                <a:solidFill>
                  <a:srgbClr val="0061AA"/>
                </a:solidFill>
                <a:latin typeface="+mj-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Quick intro to Haskell</a:t>
            </a:r>
          </a:p>
          <a:p>
            <a:r>
              <a:rPr lang="en-US" dirty="0" smtClean="0"/>
              <a:t>Intermediate Haskell programming</a:t>
            </a:r>
          </a:p>
          <a:p>
            <a:pPr lvl="1"/>
            <a:r>
              <a:rPr lang="en-US" sz="1800" dirty="0" smtClean="0"/>
              <a:t>Pretty-Printing </a:t>
            </a:r>
          </a:p>
          <a:p>
            <a:pPr lvl="1"/>
            <a:r>
              <a:rPr lang="en-US" sz="1800" dirty="0" err="1" smtClean="0"/>
              <a:t>QuickCheck</a:t>
            </a:r>
            <a:endParaRPr lang="en-US" sz="1800" dirty="0" smtClean="0"/>
          </a:p>
          <a:p>
            <a:pPr lvl="1"/>
            <a:r>
              <a:rPr lang="en-US" sz="1800" dirty="0" smtClean="0"/>
              <a:t>Monadic Parsing</a:t>
            </a:r>
          </a:p>
          <a:p>
            <a:r>
              <a:rPr lang="en-US" dirty="0" smtClean="0"/>
              <a:t>Quick intro to </a:t>
            </a:r>
            <a:r>
              <a:rPr lang="en-US" dirty="0" err="1" smtClean="0"/>
              <a:t>OCaml</a:t>
            </a:r>
            <a:r>
              <a:rPr lang="en-US" dirty="0" smtClean="0"/>
              <a:t> </a:t>
            </a:r>
          </a:p>
          <a:p>
            <a:r>
              <a:rPr lang="en-US" dirty="0" smtClean="0"/>
              <a:t>Compiling functional languages </a:t>
            </a:r>
          </a:p>
          <a:p>
            <a:pPr lvl="1"/>
            <a:r>
              <a:rPr lang="en-US" sz="1800" dirty="0"/>
              <a:t>Type-classes</a:t>
            </a:r>
          </a:p>
          <a:p>
            <a:pPr lvl="1"/>
            <a:r>
              <a:rPr lang="en-US" sz="1800" dirty="0" smtClean="0"/>
              <a:t>From reduction-based to reduction free</a:t>
            </a:r>
          </a:p>
          <a:p>
            <a:pPr lvl="1"/>
            <a:r>
              <a:rPr lang="en-US" sz="1800" dirty="0" smtClean="0"/>
              <a:t>Three Instruction Machine</a:t>
            </a:r>
          </a:p>
          <a:p>
            <a:pPr lvl="1"/>
            <a:r>
              <a:rPr lang="en-US" sz="1800" dirty="0" err="1" smtClean="0"/>
              <a:t>Vectorized</a:t>
            </a:r>
            <a:r>
              <a:rPr lang="en-US" sz="1800" dirty="0" smtClean="0"/>
              <a:t> continuation</a:t>
            </a:r>
          </a:p>
        </p:txBody>
      </p:sp>
    </p:spTree>
    <p:extLst>
      <p:ext uri="{BB962C8B-B14F-4D97-AF65-F5344CB8AC3E}">
        <p14:creationId xmlns:p14="http://schemas.microsoft.com/office/powerpoint/2010/main" val="1778752651"/>
      </p:ext>
    </p:extLst>
  </p:cSld>
  <p:clrMapOvr>
    <a:masterClrMapping/>
  </p:clrMapOvr>
</p:sld>
</file>

<file path=ppt/theme/theme1.xml><?xml version="1.0" encoding="utf-8"?>
<a:theme xmlns:a="http://schemas.openxmlformats.org/drawingml/2006/main" name="Office Mix">
  <a:themeElements>
    <a:clrScheme name="Custom 1">
      <a:dk1>
        <a:srgbClr val="2B2B2B"/>
      </a:dk1>
      <a:lt1>
        <a:srgbClr val="FFFFFF"/>
      </a:lt1>
      <a:dk2>
        <a:srgbClr val="505050"/>
      </a:dk2>
      <a:lt2>
        <a:srgbClr val="F2F2F2"/>
      </a:lt2>
      <a:accent1>
        <a:srgbClr val="0061AA"/>
      </a:accent1>
      <a:accent2>
        <a:srgbClr val="8B0304"/>
      </a:accent2>
      <a:accent3>
        <a:srgbClr val="F04E23"/>
      </a:accent3>
      <a:accent4>
        <a:srgbClr val="004282"/>
      </a:accent4>
      <a:accent5>
        <a:srgbClr val="009AC6"/>
      </a:accent5>
      <a:accent6>
        <a:srgbClr val="FFB900"/>
      </a:accent6>
      <a:hlink>
        <a:srgbClr val="0078D7"/>
      </a:hlink>
      <a:folHlink>
        <a:srgbClr val="4DB0FF"/>
      </a:folHlink>
    </a:clrScheme>
    <a:fontScheme name="Tinos preset">
      <a:majorFont>
        <a:latin typeface="tinos"/>
        <a:ea typeface=""/>
        <a:cs typeface=""/>
      </a:majorFont>
      <a:minorFont>
        <a:latin typeface="ti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a:bodyPr>
      <a:lstStyle>
        <a:defPPr>
          <a:defRPr baseline="0" dirty="0" smtClean="0">
            <a:solidFill>
              <a:srgbClr val="0061AA"/>
            </a:solidFill>
          </a:defRPr>
        </a:defPPr>
      </a:lstStyle>
    </a:txDef>
  </a:objectDefaults>
  <a:extraClrSchemeLst/>
  <a:extLst>
    <a:ext uri="{05A4C25C-085E-4340-85A3-A5531E510DB2}">
      <thm15:themeFamily xmlns:thm15="http://schemas.microsoft.com/office/thememl/2012/main" xmlns="" name="OfficeMixStart_Update_6.5.15" id="{60899B57-461E-436C-89B9-AD8BFE676B7F}" vid="{4C140D03-C9A6-4F01-A333-D0890A71F5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Create an Office Mix</Template>
  <TotalTime>1084</TotalTime>
  <Words>192</Words>
  <Application>Microsoft Macintosh PowerPoint</Application>
  <PresentationFormat>Custom</PresentationFormat>
  <Paragraphs>43</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Mix</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Interactive Videos with PowerPoint and Office Mix</dc:title>
  <dc:creator>Johan</dc:creator>
  <cp:lastModifiedBy>Kalmer Apinis</cp:lastModifiedBy>
  <cp:revision>78</cp:revision>
  <dcterms:created xsi:type="dcterms:W3CDTF">2016-01-07T07:52:03Z</dcterms:created>
  <dcterms:modified xsi:type="dcterms:W3CDTF">2017-02-06T14:05:32Z</dcterms:modified>
</cp:coreProperties>
</file>