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7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35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itlisla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t-EE" smtClean="0"/>
              <a:t>Muutke tiitli laadi</a:t>
            </a:r>
            <a:endParaRPr lang="en-GB"/>
          </a:p>
        </p:txBody>
      </p:sp>
      <p:sp>
        <p:nvSpPr>
          <p:cNvPr id="3" name="Alapealkiri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t-EE" smtClean="0"/>
              <a:t>Klõpsake laadi muutmiseks</a:t>
            </a:r>
            <a:endParaRPr lang="en-GB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52FBA-EBD8-4BF0-B5DE-28F468F715FB}" type="datetimeFigureOut">
              <a:rPr lang="en-GB" smtClean="0"/>
              <a:t>03/09/2015</a:t>
            </a:fld>
            <a:endParaRPr lang="en-GB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0F99A-0250-49AF-86CC-DB9A644E77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43947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itel ja vertikaal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Muutke tiitli laadi</a:t>
            </a:r>
            <a:endParaRPr lang="en-GB"/>
          </a:p>
        </p:txBody>
      </p:sp>
      <p:sp>
        <p:nvSpPr>
          <p:cNvPr id="3" name="Vertikaalteksti kohatäid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n-GB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52FBA-EBD8-4BF0-B5DE-28F468F715FB}" type="datetimeFigureOut">
              <a:rPr lang="en-GB" smtClean="0"/>
              <a:t>03/09/2015</a:t>
            </a:fld>
            <a:endParaRPr lang="en-GB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0F99A-0250-49AF-86CC-DB9A644E77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47790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altiitel ja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alti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t-EE" smtClean="0"/>
              <a:t>Muutke tiitli laadi</a:t>
            </a:r>
            <a:endParaRPr lang="en-GB"/>
          </a:p>
        </p:txBody>
      </p:sp>
      <p:sp>
        <p:nvSpPr>
          <p:cNvPr id="3" name="Vertikaalteksti kohatäid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n-GB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52FBA-EBD8-4BF0-B5DE-28F468F715FB}" type="datetimeFigureOut">
              <a:rPr lang="en-GB" smtClean="0"/>
              <a:t>03/09/2015</a:t>
            </a:fld>
            <a:endParaRPr lang="en-GB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0F99A-0250-49AF-86CC-DB9A644E77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59811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itel j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Muutke tiitli laadi</a:t>
            </a:r>
            <a:endParaRPr lang="en-GB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n-GB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52FBA-EBD8-4BF0-B5DE-28F468F715FB}" type="datetimeFigureOut">
              <a:rPr lang="en-GB" smtClean="0"/>
              <a:t>03/09/2015</a:t>
            </a:fld>
            <a:endParaRPr lang="en-GB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0F99A-0250-49AF-86CC-DB9A644E77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9761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Jaotise pä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t-EE" smtClean="0"/>
              <a:t>Muutke tiitli laadi</a:t>
            </a:r>
            <a:endParaRPr lang="en-GB"/>
          </a:p>
        </p:txBody>
      </p:sp>
      <p:sp>
        <p:nvSpPr>
          <p:cNvPr id="3" name="Teksti kohatäid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52FBA-EBD8-4BF0-B5DE-28F468F715FB}" type="datetimeFigureOut">
              <a:rPr lang="en-GB" smtClean="0"/>
              <a:t>03/09/2015</a:t>
            </a:fld>
            <a:endParaRPr lang="en-GB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0F99A-0250-49AF-86CC-DB9A644E77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65153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Muutke tiitli laadi</a:t>
            </a:r>
            <a:endParaRPr lang="en-GB"/>
          </a:p>
        </p:txBody>
      </p:sp>
      <p:sp>
        <p:nvSpPr>
          <p:cNvPr id="3" name="Sisu kohatäid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n-GB"/>
          </a:p>
        </p:txBody>
      </p:sp>
      <p:sp>
        <p:nvSpPr>
          <p:cNvPr id="4" name="Sisu kohatäid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n-GB"/>
          </a:p>
        </p:txBody>
      </p:sp>
      <p:sp>
        <p:nvSpPr>
          <p:cNvPr id="5" name="Kuupäeva kohatäid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52FBA-EBD8-4BF0-B5DE-28F468F715FB}" type="datetimeFigureOut">
              <a:rPr lang="en-GB" smtClean="0"/>
              <a:t>03/09/2015</a:t>
            </a:fld>
            <a:endParaRPr lang="en-GB"/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0F99A-0250-49AF-86CC-DB9A644E77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00851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õrdl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t-EE" smtClean="0"/>
              <a:t>Muutke tiitli laadi</a:t>
            </a:r>
            <a:endParaRPr lang="en-GB"/>
          </a:p>
        </p:txBody>
      </p:sp>
      <p:sp>
        <p:nvSpPr>
          <p:cNvPr id="3" name="Teksti kohatäid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4" name="Sisu kohatäid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n-GB"/>
          </a:p>
        </p:txBody>
      </p:sp>
      <p:sp>
        <p:nvSpPr>
          <p:cNvPr id="5" name="Teksti kohatäid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6" name="Sisu kohatäid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n-GB"/>
          </a:p>
        </p:txBody>
      </p:sp>
      <p:sp>
        <p:nvSpPr>
          <p:cNvPr id="7" name="Kuupäeva kohatäid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52FBA-EBD8-4BF0-B5DE-28F468F715FB}" type="datetimeFigureOut">
              <a:rPr lang="en-GB" smtClean="0"/>
              <a:t>03/09/2015</a:t>
            </a:fld>
            <a:endParaRPr lang="en-GB"/>
          </a:p>
        </p:txBody>
      </p:sp>
      <p:sp>
        <p:nvSpPr>
          <p:cNvPr id="8" name="Jaluse kohatäid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aidinumbri kohatä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0F99A-0250-49AF-86CC-DB9A644E77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53820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inult pealki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Muutke tiitli laadi</a:t>
            </a:r>
            <a:endParaRPr lang="en-GB"/>
          </a:p>
        </p:txBody>
      </p:sp>
      <p:sp>
        <p:nvSpPr>
          <p:cNvPr id="3" name="Kuupäeva kohatäid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52FBA-EBD8-4BF0-B5DE-28F468F715FB}" type="datetimeFigureOut">
              <a:rPr lang="en-GB" smtClean="0"/>
              <a:t>03/09/2015</a:t>
            </a:fld>
            <a:endParaRPr lang="en-GB"/>
          </a:p>
        </p:txBody>
      </p:sp>
      <p:sp>
        <p:nvSpPr>
          <p:cNvPr id="4" name="Jaluse kohatäid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aidinumbri kohatä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0F99A-0250-49AF-86CC-DB9A644E77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66232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üh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uupäeva kohatäid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52FBA-EBD8-4BF0-B5DE-28F468F715FB}" type="datetimeFigureOut">
              <a:rPr lang="en-GB" smtClean="0"/>
              <a:t>03/09/2015</a:t>
            </a:fld>
            <a:endParaRPr lang="en-GB"/>
          </a:p>
        </p:txBody>
      </p:sp>
      <p:sp>
        <p:nvSpPr>
          <p:cNvPr id="3" name="Jaluse kohatäid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0F99A-0250-49AF-86CC-DB9A644E77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29701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Pealdiseg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t-EE" smtClean="0"/>
              <a:t>Muutke tiitli laadi</a:t>
            </a:r>
            <a:endParaRPr lang="en-GB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n-GB"/>
          </a:p>
        </p:txBody>
      </p:sp>
      <p:sp>
        <p:nvSpPr>
          <p:cNvPr id="4" name="Teksti kohatäid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5" name="Kuupäeva kohatäid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52FBA-EBD8-4BF0-B5DE-28F468F715FB}" type="datetimeFigureOut">
              <a:rPr lang="en-GB" smtClean="0"/>
              <a:t>03/09/2015</a:t>
            </a:fld>
            <a:endParaRPr lang="en-GB"/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0F99A-0250-49AF-86CC-DB9A644E77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9185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ldiallkirjaga pi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t-EE" smtClean="0"/>
              <a:t>Muutke tiitli laadi</a:t>
            </a:r>
            <a:endParaRPr lang="en-GB"/>
          </a:p>
        </p:txBody>
      </p:sp>
      <p:sp>
        <p:nvSpPr>
          <p:cNvPr id="3" name="Pildi kohatäi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ksti kohatäid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5" name="Kuupäeva kohatäid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52FBA-EBD8-4BF0-B5DE-28F468F715FB}" type="datetimeFigureOut">
              <a:rPr lang="en-GB" smtClean="0"/>
              <a:t>03/09/2015</a:t>
            </a:fld>
            <a:endParaRPr lang="en-GB"/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0F99A-0250-49AF-86CC-DB9A644E77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14665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ja kohatäid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t-EE" smtClean="0"/>
              <a:t>Muutke tiitli laadi</a:t>
            </a:r>
            <a:endParaRPr lang="en-GB"/>
          </a:p>
        </p:txBody>
      </p:sp>
      <p:sp>
        <p:nvSpPr>
          <p:cNvPr id="3" name="Teksti kohatäid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n-GB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A52FBA-EBD8-4BF0-B5DE-28F468F715FB}" type="datetimeFigureOut">
              <a:rPr lang="en-GB" smtClean="0"/>
              <a:t>03/09/2015</a:t>
            </a:fld>
            <a:endParaRPr lang="en-GB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B0F99A-0250-49AF-86CC-DB9A644E77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30426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t-EE" dirty="0" smtClean="0"/>
              <a:t>MTAT.05.074 Sissejuhatus informaatikasse</a:t>
            </a:r>
            <a:br>
              <a:rPr lang="et-EE" dirty="0" smtClean="0"/>
            </a:br>
            <a:r>
              <a:rPr lang="et-EE" dirty="0" smtClean="0"/>
              <a:t>2015 sügis</a:t>
            </a:r>
            <a:endParaRPr lang="en-GB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4509120"/>
            <a:ext cx="3238500" cy="184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4509120"/>
            <a:ext cx="3726756" cy="184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08661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1560" y="1469683"/>
            <a:ext cx="4314066" cy="41549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t-EE" sz="2400" b="1" dirty="0" smtClean="0"/>
              <a:t>Loengud</a:t>
            </a:r>
            <a:r>
              <a:rPr lang="et-EE" sz="2400" dirty="0" smtClean="0"/>
              <a:t>:</a:t>
            </a:r>
          </a:p>
          <a:p>
            <a:endParaRPr lang="et-EE" sz="2400" dirty="0" smtClean="0"/>
          </a:p>
          <a:p>
            <a:r>
              <a:rPr lang="et-EE" sz="2400" dirty="0" smtClean="0"/>
              <a:t>Helle Hein </a:t>
            </a:r>
          </a:p>
          <a:p>
            <a:endParaRPr lang="et-EE" sz="2400" dirty="0" smtClean="0"/>
          </a:p>
          <a:p>
            <a:r>
              <a:rPr lang="et-EE" sz="2400" b="1" dirty="0" smtClean="0"/>
              <a:t>Seminarid</a:t>
            </a:r>
            <a:r>
              <a:rPr lang="et-EE" sz="2400" dirty="0" smtClean="0"/>
              <a:t>:</a:t>
            </a:r>
          </a:p>
          <a:p>
            <a:endParaRPr lang="et-EE" sz="2400" dirty="0"/>
          </a:p>
          <a:p>
            <a:r>
              <a:rPr lang="et-EE" sz="2400" dirty="0" err="1" smtClean="0"/>
              <a:t>Mirjam</a:t>
            </a:r>
            <a:r>
              <a:rPr lang="et-EE" sz="2400" dirty="0" smtClean="0"/>
              <a:t>  </a:t>
            </a:r>
            <a:r>
              <a:rPr lang="et-EE" sz="2400" dirty="0" err="1" smtClean="0"/>
              <a:t>Paales</a:t>
            </a:r>
            <a:r>
              <a:rPr lang="et-EE" sz="2400" dirty="0" smtClean="0"/>
              <a:t> </a:t>
            </a:r>
          </a:p>
          <a:p>
            <a:endParaRPr lang="et-EE" sz="2400" dirty="0"/>
          </a:p>
          <a:p>
            <a:r>
              <a:rPr lang="et-EE" sz="2400" dirty="0" smtClean="0"/>
              <a:t>Ants-Oskar Mäesalu – magistrant</a:t>
            </a:r>
          </a:p>
          <a:p>
            <a:endParaRPr lang="et-EE" sz="2400" dirty="0"/>
          </a:p>
          <a:p>
            <a:r>
              <a:rPr lang="et-EE" sz="2400" dirty="0" smtClean="0"/>
              <a:t>Tuule Sõber – 2a bakalaureus</a:t>
            </a:r>
            <a:endParaRPr lang="en-GB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2987824" y="476672"/>
            <a:ext cx="227017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t-EE" sz="3600" dirty="0" smtClean="0"/>
              <a:t>Õppejõud: 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2701618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39752" y="692696"/>
            <a:ext cx="385400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t-EE" sz="4000" dirty="0" smtClean="0">
                <a:latin typeface="+mj-lt"/>
              </a:rPr>
              <a:t>Miks selline aine?</a:t>
            </a:r>
            <a:endParaRPr lang="en-GB" sz="4000" dirty="0">
              <a:latin typeface="+mj-lt"/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813" y="2162894"/>
            <a:ext cx="7572375" cy="436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785813" y="1700808"/>
            <a:ext cx="352679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t-EE" sz="2800" dirty="0" smtClean="0"/>
              <a:t>Margus Niitsoo (2014):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4254990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39752" y="692696"/>
            <a:ext cx="301556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t-EE" sz="4000" dirty="0" smtClean="0">
                <a:latin typeface="+mj-lt"/>
              </a:rPr>
              <a:t>Aine eesmärk</a:t>
            </a:r>
            <a:endParaRPr lang="en-GB" sz="4000" dirty="0">
              <a:latin typeface="+mj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85813" y="1700808"/>
            <a:ext cx="352679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t-EE" sz="2800" dirty="0" smtClean="0"/>
              <a:t>Margus Niitsoo (2014):</a:t>
            </a:r>
            <a:endParaRPr lang="en-GB" sz="28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2348880"/>
            <a:ext cx="7534275" cy="426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54990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39752" y="692696"/>
            <a:ext cx="317368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t-EE" sz="4000" dirty="0" smtClean="0">
                <a:latin typeface="+mj-lt"/>
              </a:rPr>
              <a:t>Aine korraldus</a:t>
            </a:r>
            <a:endParaRPr lang="en-GB" sz="4000" dirty="0">
              <a:latin typeface="+mj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9512" y="2132856"/>
            <a:ext cx="9245095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t-EE" sz="3200" b="1" dirty="0" smtClean="0"/>
              <a:t>Loengud</a:t>
            </a:r>
            <a:r>
              <a:rPr lang="et-EE" sz="3200" dirty="0" smtClean="0"/>
              <a:t> – tudengitelt kasulikud kogemused, </a:t>
            </a:r>
          </a:p>
          <a:p>
            <a:r>
              <a:rPr lang="et-EE" sz="3200" dirty="0"/>
              <a:t>	</a:t>
            </a:r>
            <a:r>
              <a:rPr lang="et-EE" sz="3200" dirty="0" smtClean="0"/>
              <a:t>	teadlastelt teadussuundade tutvustusi,</a:t>
            </a:r>
          </a:p>
          <a:p>
            <a:r>
              <a:rPr lang="et-EE" sz="3200" dirty="0"/>
              <a:t>	</a:t>
            </a:r>
            <a:r>
              <a:rPr lang="et-EE" sz="3200" dirty="0" smtClean="0"/>
              <a:t>	 praktikutelt tegelikust elust, asjatundjatelt </a:t>
            </a:r>
          </a:p>
          <a:p>
            <a:r>
              <a:rPr lang="et-EE" sz="3200" dirty="0"/>
              <a:t>	</a:t>
            </a:r>
            <a:r>
              <a:rPr lang="et-EE" sz="3200" dirty="0" smtClean="0"/>
              <a:t>	</a:t>
            </a:r>
            <a:r>
              <a:rPr lang="et-EE" sz="3200" dirty="0" err="1" smtClean="0"/>
              <a:t>õppimisest,…</a:t>
            </a:r>
            <a:endParaRPr lang="en-GB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206730" y="4800054"/>
            <a:ext cx="875775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sz="3200" b="1" dirty="0" smtClean="0"/>
              <a:t>Seminarid</a:t>
            </a:r>
            <a:r>
              <a:rPr lang="et-EE" sz="3200" dirty="0" smtClean="0"/>
              <a:t> – õppimine, esinemine, 					    </a:t>
            </a:r>
            <a:r>
              <a:rPr lang="et-EE" sz="3200" dirty="0" err="1" smtClean="0"/>
              <a:t>ajaplaneerimine,…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4254990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27784" y="260648"/>
            <a:ext cx="266656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t-EE" sz="4000" dirty="0" smtClean="0">
                <a:latin typeface="+mj-lt"/>
              </a:rPr>
              <a:t>Arvestuseks</a:t>
            </a:r>
            <a:endParaRPr lang="en-GB" sz="4000" dirty="0">
              <a:latin typeface="+mj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9512" y="1124744"/>
            <a:ext cx="8920584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t-EE" sz="3200" b="1" dirty="0" smtClean="0"/>
              <a:t>Loengud</a:t>
            </a:r>
            <a:r>
              <a:rPr lang="et-EE" sz="3200" dirty="0" smtClean="0"/>
              <a:t> – kohustuslik osaleda vähemalt 15 loengus </a:t>
            </a:r>
          </a:p>
          <a:p>
            <a:r>
              <a:rPr lang="et-EE" sz="3200" dirty="0" smtClean="0"/>
              <a:t>(</a:t>
            </a:r>
            <a:r>
              <a:rPr lang="et-EE" sz="2800" dirty="0" smtClean="0"/>
              <a:t>esmakursuslaste konverents on ühe loengu eest</a:t>
            </a:r>
            <a:r>
              <a:rPr lang="et-EE" sz="3200" dirty="0" smtClean="0"/>
              <a:t>) </a:t>
            </a:r>
            <a:endParaRPr lang="en-GB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179512" y="2348880"/>
            <a:ext cx="875775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sz="3200" b="1" dirty="0" smtClean="0"/>
              <a:t>Seminarid</a:t>
            </a:r>
            <a:r>
              <a:rPr lang="et-EE" sz="3200" dirty="0" smtClean="0"/>
              <a:t> – kohustuslik osaleda kõikides</a:t>
            </a:r>
            <a:endParaRPr lang="en-GB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319324" y="3212976"/>
            <a:ext cx="86409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sz="3600" dirty="0" smtClean="0"/>
              <a:t>Iga puudumise kompenseerimiseks on vaja esitada k</a:t>
            </a:r>
            <a:r>
              <a:rPr lang="en-GB" sz="3600" dirty="0" err="1" smtClean="0"/>
              <a:t>irjalik</a:t>
            </a:r>
            <a:r>
              <a:rPr lang="en-GB" sz="3600" dirty="0" smtClean="0"/>
              <a:t> </a:t>
            </a:r>
            <a:r>
              <a:rPr lang="en-GB" sz="3600" dirty="0" err="1" smtClean="0"/>
              <a:t>töö</a:t>
            </a:r>
            <a:r>
              <a:rPr lang="et-EE" sz="3600" dirty="0" smtClean="0"/>
              <a:t>.</a:t>
            </a:r>
            <a:r>
              <a:rPr lang="en-GB" sz="3600" dirty="0" smtClean="0"/>
              <a:t> </a:t>
            </a:r>
            <a:endParaRPr lang="en-GB" sz="3600" dirty="0"/>
          </a:p>
        </p:txBody>
      </p:sp>
      <p:sp>
        <p:nvSpPr>
          <p:cNvPr id="6" name="TextBox 5"/>
          <p:cNvSpPr txBox="1"/>
          <p:nvPr/>
        </p:nvSpPr>
        <p:spPr>
          <a:xfrm>
            <a:off x="297822" y="4797152"/>
            <a:ext cx="875775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sz="3200" b="1" dirty="0" smtClean="0"/>
              <a:t>Lõpus arvestustest</a:t>
            </a:r>
            <a:r>
              <a:rPr lang="et-EE" sz="3200" dirty="0" smtClean="0"/>
              <a:t> – iga loengu kohta küsimus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745063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arkvarakomplekti Office kujundu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90</Words>
  <Application>Microsoft Office PowerPoint</Application>
  <PresentationFormat>Ekraaniseanss (4:3)</PresentationFormat>
  <Paragraphs>29</Paragraphs>
  <Slides>6</Slides>
  <Notes>0</Notes>
  <HiddenSlides>0</HiddenSlides>
  <MMClips>0</MMClips>
  <ScaleCrop>false</ScaleCrop>
  <HeadingPairs>
    <vt:vector size="4" baseType="variant">
      <vt:variant>
        <vt:lpstr>Kujundus</vt:lpstr>
      </vt:variant>
      <vt:variant>
        <vt:i4>1</vt:i4>
      </vt:variant>
      <vt:variant>
        <vt:lpstr>Slaidipealkirjad</vt:lpstr>
      </vt:variant>
      <vt:variant>
        <vt:i4>6</vt:i4>
      </vt:variant>
    </vt:vector>
  </HeadingPairs>
  <TitlesOfParts>
    <vt:vector size="7" baseType="lpstr">
      <vt:lpstr>Tarkvarakomplekti Office kujundus</vt:lpstr>
      <vt:lpstr>MTAT.05.074 Sissejuhatus informaatikasse 2015 sügis</vt:lpstr>
      <vt:lpstr>PowerPointi esitlus</vt:lpstr>
      <vt:lpstr>PowerPointi esitlus</vt:lpstr>
      <vt:lpstr>PowerPointi esitlus</vt:lpstr>
      <vt:lpstr>PowerPointi esitlus</vt:lpstr>
      <vt:lpstr>PowerPointi esitlus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MTAT.05.074 Sissejuhatus in</dc:title>
  <dc:creator>Helle Hein</dc:creator>
  <cp:lastModifiedBy>Helle Hein</cp:lastModifiedBy>
  <cp:revision>11</cp:revision>
  <dcterms:created xsi:type="dcterms:W3CDTF">2015-09-02T05:51:10Z</dcterms:created>
  <dcterms:modified xsi:type="dcterms:W3CDTF">2015-09-03T05:39:21Z</dcterms:modified>
</cp:coreProperties>
</file>