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90" r:id="rId2"/>
    <p:sldId id="407" r:id="rId3"/>
    <p:sldId id="359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402" r:id="rId13"/>
    <p:sldId id="396" r:id="rId14"/>
    <p:sldId id="397" r:id="rId15"/>
    <p:sldId id="406" r:id="rId16"/>
    <p:sldId id="399" r:id="rId17"/>
    <p:sldId id="400" r:id="rId18"/>
    <p:sldId id="3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6D9F1"/>
    <a:srgbClr val="2D63A2"/>
    <a:srgbClr val="6C9CD6"/>
    <a:srgbClr val="204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3" autoAdjust="0"/>
    <p:restoredTop sz="90073" autoAdjust="0"/>
  </p:normalViewPr>
  <p:slideViewPr>
    <p:cSldViewPr>
      <p:cViewPr varScale="1">
        <p:scale>
          <a:sx n="112" d="100"/>
          <a:sy n="112" d="100"/>
        </p:scale>
        <p:origin x="7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27361B-FFC6-463C-B5FE-CA4DA6B20EE0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2618E7-4ABA-4A8B-AB23-56B5D555B6DE}">
      <dgm:prSet phldrT="[Text]"/>
      <dgm:spPr/>
      <dgm:t>
        <a:bodyPr/>
        <a:lstStyle/>
        <a:p>
          <a:r>
            <a:rPr lang="en-US" dirty="0" smtClean="0"/>
            <a:t>Formal methods</a:t>
          </a:r>
          <a:br>
            <a:rPr lang="en-US" dirty="0" smtClean="0"/>
          </a:br>
          <a:r>
            <a:rPr lang="en-US" dirty="0" smtClean="0"/>
            <a:t>&amp; security</a:t>
          </a:r>
          <a:endParaRPr lang="en-US" dirty="0"/>
        </a:p>
      </dgm:t>
    </dgm:pt>
    <dgm:pt modelId="{082F785C-BE92-4A09-B494-5864C3A912A7}" type="parTrans" cxnId="{A3F5789F-7A01-462C-8F2D-6B61888885D9}">
      <dgm:prSet/>
      <dgm:spPr/>
      <dgm:t>
        <a:bodyPr/>
        <a:lstStyle/>
        <a:p>
          <a:endParaRPr lang="en-US"/>
        </a:p>
      </dgm:t>
    </dgm:pt>
    <dgm:pt modelId="{F3BA57AB-0342-43F2-AC57-BF8D78178B90}" type="sibTrans" cxnId="{A3F5789F-7A01-462C-8F2D-6B61888885D9}">
      <dgm:prSet/>
      <dgm:spPr/>
      <dgm:t>
        <a:bodyPr/>
        <a:lstStyle/>
        <a:p>
          <a:endParaRPr lang="en-US"/>
        </a:p>
      </dgm:t>
    </dgm:pt>
    <dgm:pt modelId="{99232224-28CD-4ABB-9ADE-C9E1F9B6732A}">
      <dgm:prSet phldrT="[Text]"/>
      <dgm:spPr/>
      <dgm:t>
        <a:bodyPr/>
        <a:lstStyle/>
        <a:p>
          <a:r>
            <a:rPr lang="en-US" dirty="0" smtClean="0"/>
            <a:t>Symbolic models</a:t>
          </a:r>
          <a:endParaRPr lang="en-US" dirty="0"/>
        </a:p>
      </dgm:t>
    </dgm:pt>
    <dgm:pt modelId="{6FD8B949-CA20-4B35-A1CC-8CCE775C9C2F}" type="parTrans" cxnId="{D6F79950-51AA-4F0B-84B1-309C7FB9FBE4}">
      <dgm:prSet/>
      <dgm:spPr/>
      <dgm:t>
        <a:bodyPr/>
        <a:lstStyle/>
        <a:p>
          <a:endParaRPr lang="en-US"/>
        </a:p>
      </dgm:t>
    </dgm:pt>
    <dgm:pt modelId="{5CA2040A-46AF-4ABB-A840-52A5466460B7}" type="sibTrans" cxnId="{D6F79950-51AA-4F0B-84B1-309C7FB9FBE4}">
      <dgm:prSet/>
      <dgm:spPr/>
      <dgm:t>
        <a:bodyPr/>
        <a:lstStyle/>
        <a:p>
          <a:endParaRPr lang="en-US"/>
        </a:p>
      </dgm:t>
    </dgm:pt>
    <dgm:pt modelId="{A71FC3B1-A0A7-4A3B-AD80-A7212C948C44}">
      <dgm:prSet phldrT="[Text]"/>
      <dgm:spPr/>
      <dgm:t>
        <a:bodyPr/>
        <a:lstStyle/>
        <a:p>
          <a:r>
            <a:rPr lang="en-US" dirty="0" smtClean="0"/>
            <a:t>Computational crypto</a:t>
          </a:r>
          <a:endParaRPr lang="en-US" dirty="0"/>
        </a:p>
      </dgm:t>
    </dgm:pt>
    <dgm:pt modelId="{62583D45-8C8E-480B-BB44-23F5A3E06A4B}" type="parTrans" cxnId="{AE430A98-AE7D-455D-AA26-7016ACE199AF}">
      <dgm:prSet/>
      <dgm:spPr/>
      <dgm:t>
        <a:bodyPr/>
        <a:lstStyle/>
        <a:p>
          <a:endParaRPr lang="en-US"/>
        </a:p>
      </dgm:t>
    </dgm:pt>
    <dgm:pt modelId="{A4C69299-4647-4C73-B278-381586D1DB85}" type="sibTrans" cxnId="{AE430A98-AE7D-455D-AA26-7016ACE199AF}">
      <dgm:prSet/>
      <dgm:spPr/>
      <dgm:t>
        <a:bodyPr/>
        <a:lstStyle/>
        <a:p>
          <a:endParaRPr lang="en-US"/>
        </a:p>
      </dgm:t>
    </dgm:pt>
    <dgm:pt modelId="{BD347777-1787-4C10-BD3D-C888A31A4AA0}">
      <dgm:prSet phldrT="[Text]"/>
      <dgm:spPr/>
      <dgm:t>
        <a:bodyPr/>
        <a:lstStyle/>
        <a:p>
          <a:r>
            <a:rPr lang="en-US" dirty="0" smtClean="0"/>
            <a:t>Post-quantum crypto</a:t>
          </a:r>
          <a:endParaRPr lang="en-US" dirty="0"/>
        </a:p>
      </dgm:t>
    </dgm:pt>
    <dgm:pt modelId="{A6D19958-51E8-4DD9-8EC1-5A11902F38FC}" type="parTrans" cxnId="{5490ACD0-81D4-4DFE-B8B4-84129860E326}">
      <dgm:prSet/>
      <dgm:spPr/>
      <dgm:t>
        <a:bodyPr/>
        <a:lstStyle/>
        <a:p>
          <a:endParaRPr lang="en-US"/>
        </a:p>
      </dgm:t>
    </dgm:pt>
    <dgm:pt modelId="{E93117F5-4186-4434-825B-F2FEB50B5250}" type="sibTrans" cxnId="{5490ACD0-81D4-4DFE-B8B4-84129860E326}">
      <dgm:prSet/>
      <dgm:spPr/>
      <dgm:t>
        <a:bodyPr/>
        <a:lstStyle/>
        <a:p>
          <a:endParaRPr lang="en-US"/>
        </a:p>
      </dgm:t>
    </dgm:pt>
    <dgm:pt modelId="{F7F936DA-C116-4D3A-BA7B-AAC070ACF32D}">
      <dgm:prSet phldrT="[Text]"/>
      <dgm:spPr/>
      <dgm:t>
        <a:bodyPr/>
        <a:lstStyle/>
        <a:p>
          <a:r>
            <a:rPr lang="en-US" dirty="0" smtClean="0"/>
            <a:t>Quantum protocols</a:t>
          </a:r>
          <a:endParaRPr lang="en-US" dirty="0"/>
        </a:p>
      </dgm:t>
    </dgm:pt>
    <dgm:pt modelId="{98FB1421-2C07-4F76-94C1-283412A36516}" type="parTrans" cxnId="{D2CDE936-1442-456C-B33F-2BB7131E947F}">
      <dgm:prSet/>
      <dgm:spPr/>
      <dgm:t>
        <a:bodyPr/>
        <a:lstStyle/>
        <a:p>
          <a:endParaRPr lang="en-US"/>
        </a:p>
      </dgm:t>
    </dgm:pt>
    <dgm:pt modelId="{D22C99FB-C5ED-4127-A1BE-A665D3840434}" type="sibTrans" cxnId="{D2CDE936-1442-456C-B33F-2BB7131E947F}">
      <dgm:prSet/>
      <dgm:spPr/>
      <dgm:t>
        <a:bodyPr/>
        <a:lstStyle/>
        <a:p>
          <a:endParaRPr lang="en-US"/>
        </a:p>
      </dgm:t>
    </dgm:pt>
    <dgm:pt modelId="{764D6189-BB89-4A29-B676-8956DB38F231}">
      <dgm:prSet phldrT="[Text]"/>
      <dgm:spPr/>
      <dgm:t>
        <a:bodyPr/>
        <a:lstStyle/>
        <a:p>
          <a:r>
            <a:rPr lang="en-US" dirty="0" smtClean="0"/>
            <a:t>For classical protocols</a:t>
          </a:r>
          <a:endParaRPr lang="en-US" dirty="0"/>
        </a:p>
      </dgm:t>
    </dgm:pt>
    <dgm:pt modelId="{3743FCC3-70C7-4135-8A93-14A2F795A3CB}" type="parTrans" cxnId="{45B407A6-800B-4E72-8F25-00190C932A1B}">
      <dgm:prSet/>
      <dgm:spPr/>
      <dgm:t>
        <a:bodyPr/>
        <a:lstStyle/>
        <a:p>
          <a:endParaRPr lang="en-GB"/>
        </a:p>
      </dgm:t>
    </dgm:pt>
    <dgm:pt modelId="{20B7D350-A1AB-42C7-83FB-10687630956B}" type="sibTrans" cxnId="{45B407A6-800B-4E72-8F25-00190C932A1B}">
      <dgm:prSet/>
      <dgm:spPr/>
      <dgm:t>
        <a:bodyPr/>
        <a:lstStyle/>
        <a:p>
          <a:endParaRPr lang="en-GB"/>
        </a:p>
      </dgm:t>
    </dgm:pt>
    <dgm:pt modelId="{88D214EE-1B62-4820-86BE-9A6E98808B32}">
      <dgm:prSet phldrT="[Text]"/>
      <dgm:spPr/>
      <dgm:t>
        <a:bodyPr/>
        <a:lstStyle/>
        <a:p>
          <a:r>
            <a:rPr lang="en-US" dirty="0" smtClean="0"/>
            <a:t>For quantum protocols</a:t>
          </a:r>
          <a:endParaRPr lang="en-US" dirty="0"/>
        </a:p>
      </dgm:t>
    </dgm:pt>
    <dgm:pt modelId="{86997E2B-C8F9-47E6-BAC6-7ADC57B8D6BB}" type="parTrans" cxnId="{0FE59BF9-597C-41BA-9C0A-98EA66414C94}">
      <dgm:prSet/>
      <dgm:spPr/>
      <dgm:t>
        <a:bodyPr/>
        <a:lstStyle/>
        <a:p>
          <a:endParaRPr lang="en-GB"/>
        </a:p>
      </dgm:t>
    </dgm:pt>
    <dgm:pt modelId="{DAEDBC6D-6ED9-440E-A830-2566C9AA94FC}" type="sibTrans" cxnId="{0FE59BF9-597C-41BA-9C0A-98EA66414C94}">
      <dgm:prSet/>
      <dgm:spPr/>
      <dgm:t>
        <a:bodyPr/>
        <a:lstStyle/>
        <a:p>
          <a:endParaRPr lang="en-GB"/>
        </a:p>
      </dgm:t>
    </dgm:pt>
    <dgm:pt modelId="{2D6115B0-0A4F-4395-A038-51CEF01DD374}">
      <dgm:prSet phldrT="[Text]"/>
      <dgm:spPr/>
      <dgm:t>
        <a:bodyPr/>
        <a:lstStyle/>
        <a:p>
          <a:r>
            <a:rPr lang="en-US" dirty="0" smtClean="0"/>
            <a:t>“Classical” proofs</a:t>
          </a:r>
          <a:endParaRPr lang="en-US" dirty="0"/>
        </a:p>
      </dgm:t>
    </dgm:pt>
    <dgm:pt modelId="{D8DAE931-D54F-4BD0-ABAA-3D2D3655E836}" type="parTrans" cxnId="{AC5E1C55-21B9-4B3D-8E01-36A981C6CF56}">
      <dgm:prSet/>
      <dgm:spPr/>
      <dgm:t>
        <a:bodyPr/>
        <a:lstStyle/>
        <a:p>
          <a:endParaRPr lang="en-GB"/>
        </a:p>
      </dgm:t>
    </dgm:pt>
    <dgm:pt modelId="{9A61F158-3A67-4AEF-B760-0E09FA24C968}" type="sibTrans" cxnId="{AC5E1C55-21B9-4B3D-8E01-36A981C6CF56}">
      <dgm:prSet/>
      <dgm:spPr/>
      <dgm:t>
        <a:bodyPr/>
        <a:lstStyle/>
        <a:p>
          <a:endParaRPr lang="en-GB"/>
        </a:p>
      </dgm:t>
    </dgm:pt>
    <dgm:pt modelId="{EDB6BF89-B455-4FAA-AC07-DA237A666C7F}">
      <dgm:prSet phldrT="[Text]"/>
      <dgm:spPr/>
      <dgm:t>
        <a:bodyPr/>
        <a:lstStyle/>
        <a:p>
          <a:r>
            <a:rPr lang="en-US" dirty="0" smtClean="0"/>
            <a:t>“Quantum” proofs</a:t>
          </a:r>
          <a:endParaRPr lang="en-US" dirty="0"/>
        </a:p>
      </dgm:t>
    </dgm:pt>
    <dgm:pt modelId="{A1FE7134-B887-437A-9B37-16C8CE6CAD39}" type="parTrans" cxnId="{68CB0F0D-8BAD-40ED-8760-67D659F8ED26}">
      <dgm:prSet/>
      <dgm:spPr/>
      <dgm:t>
        <a:bodyPr/>
        <a:lstStyle/>
        <a:p>
          <a:endParaRPr lang="en-GB"/>
        </a:p>
      </dgm:t>
    </dgm:pt>
    <dgm:pt modelId="{18509C73-6A1E-4804-8112-AA84DE59908C}" type="sibTrans" cxnId="{68CB0F0D-8BAD-40ED-8760-67D659F8ED26}">
      <dgm:prSet/>
      <dgm:spPr/>
      <dgm:t>
        <a:bodyPr/>
        <a:lstStyle/>
        <a:p>
          <a:endParaRPr lang="en-GB"/>
        </a:p>
      </dgm:t>
    </dgm:pt>
    <dgm:pt modelId="{DBBC616F-73FA-4DE6-92F8-1BE798AE4BBD}" type="pres">
      <dgm:prSet presAssocID="{5827361B-FFC6-463C-B5FE-CA4DA6B20EE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785981D-0D0F-44C6-B081-27ADC59F49D6}" type="pres">
      <dgm:prSet presAssocID="{D02618E7-4ABA-4A8B-AB23-56B5D555B6DE}" presName="root1" presStyleCnt="0"/>
      <dgm:spPr/>
    </dgm:pt>
    <dgm:pt modelId="{AC039B6E-C1CC-4CA2-87E3-0DED86E970CB}" type="pres">
      <dgm:prSet presAssocID="{D02618E7-4ABA-4A8B-AB23-56B5D555B6D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8A63092-94E6-4066-BADA-80C7F58055E3}" type="pres">
      <dgm:prSet presAssocID="{D02618E7-4ABA-4A8B-AB23-56B5D555B6DE}" presName="level2hierChild" presStyleCnt="0"/>
      <dgm:spPr/>
    </dgm:pt>
    <dgm:pt modelId="{01B88FA1-B1C7-47B1-AC3E-37AFE067EE3B}" type="pres">
      <dgm:prSet presAssocID="{6FD8B949-CA20-4B35-A1CC-8CCE775C9C2F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6063E12B-FFA9-40CF-8858-3D7100301D9E}" type="pres">
      <dgm:prSet presAssocID="{6FD8B949-CA20-4B35-A1CC-8CCE775C9C2F}" presName="connTx" presStyleLbl="parChTrans1D2" presStyleIdx="0" presStyleCnt="2"/>
      <dgm:spPr/>
      <dgm:t>
        <a:bodyPr/>
        <a:lstStyle/>
        <a:p>
          <a:endParaRPr lang="en-GB"/>
        </a:p>
      </dgm:t>
    </dgm:pt>
    <dgm:pt modelId="{21702D23-F467-4049-90FF-7859CA68CF57}" type="pres">
      <dgm:prSet presAssocID="{99232224-28CD-4ABB-9ADE-C9E1F9B6732A}" presName="root2" presStyleCnt="0"/>
      <dgm:spPr/>
    </dgm:pt>
    <dgm:pt modelId="{CA7F39E5-CF23-499D-ADB2-370D86CCEC48}" type="pres">
      <dgm:prSet presAssocID="{99232224-28CD-4ABB-9ADE-C9E1F9B6732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390BD31-8660-4469-B0D0-5BAD868FBD4D}" type="pres">
      <dgm:prSet presAssocID="{99232224-28CD-4ABB-9ADE-C9E1F9B6732A}" presName="level3hierChild" presStyleCnt="0"/>
      <dgm:spPr/>
    </dgm:pt>
    <dgm:pt modelId="{3150EB28-A329-40DB-B2E4-CFE87D89955D}" type="pres">
      <dgm:prSet presAssocID="{3743FCC3-70C7-4135-8A93-14A2F795A3CB}" presName="conn2-1" presStyleLbl="parChTrans1D3" presStyleIdx="0" presStyleCnt="4"/>
      <dgm:spPr/>
      <dgm:t>
        <a:bodyPr/>
        <a:lstStyle/>
        <a:p>
          <a:endParaRPr lang="en-GB"/>
        </a:p>
      </dgm:t>
    </dgm:pt>
    <dgm:pt modelId="{5F297C21-5AB6-40A8-B2E3-74466B644B7E}" type="pres">
      <dgm:prSet presAssocID="{3743FCC3-70C7-4135-8A93-14A2F795A3CB}" presName="connTx" presStyleLbl="parChTrans1D3" presStyleIdx="0" presStyleCnt="4"/>
      <dgm:spPr/>
      <dgm:t>
        <a:bodyPr/>
        <a:lstStyle/>
        <a:p>
          <a:endParaRPr lang="en-GB"/>
        </a:p>
      </dgm:t>
    </dgm:pt>
    <dgm:pt modelId="{D6E0836D-0B3B-48DE-BEAA-BEE6EB7B8F95}" type="pres">
      <dgm:prSet presAssocID="{764D6189-BB89-4A29-B676-8956DB38F231}" presName="root2" presStyleCnt="0"/>
      <dgm:spPr/>
    </dgm:pt>
    <dgm:pt modelId="{6FC438F4-EAB1-4401-BE12-FAB0161D2478}" type="pres">
      <dgm:prSet presAssocID="{764D6189-BB89-4A29-B676-8956DB38F23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E5F66E3-4D8D-4315-8A26-703F6B5633E4}" type="pres">
      <dgm:prSet presAssocID="{764D6189-BB89-4A29-B676-8956DB38F231}" presName="level3hierChild" presStyleCnt="0"/>
      <dgm:spPr/>
    </dgm:pt>
    <dgm:pt modelId="{F6D7587F-AFB9-41BE-9D3C-2A0DC0225B37}" type="pres">
      <dgm:prSet presAssocID="{86997E2B-C8F9-47E6-BAC6-7ADC57B8D6BB}" presName="conn2-1" presStyleLbl="parChTrans1D3" presStyleIdx="1" presStyleCnt="4"/>
      <dgm:spPr/>
      <dgm:t>
        <a:bodyPr/>
        <a:lstStyle/>
        <a:p>
          <a:endParaRPr lang="en-GB"/>
        </a:p>
      </dgm:t>
    </dgm:pt>
    <dgm:pt modelId="{926CD771-1412-4DF1-A9A8-C2654B269E1A}" type="pres">
      <dgm:prSet presAssocID="{86997E2B-C8F9-47E6-BAC6-7ADC57B8D6BB}" presName="connTx" presStyleLbl="parChTrans1D3" presStyleIdx="1" presStyleCnt="4"/>
      <dgm:spPr/>
      <dgm:t>
        <a:bodyPr/>
        <a:lstStyle/>
        <a:p>
          <a:endParaRPr lang="en-GB"/>
        </a:p>
      </dgm:t>
    </dgm:pt>
    <dgm:pt modelId="{390E04CE-1847-4851-B40E-23C059CDEB2F}" type="pres">
      <dgm:prSet presAssocID="{88D214EE-1B62-4820-86BE-9A6E98808B32}" presName="root2" presStyleCnt="0"/>
      <dgm:spPr/>
    </dgm:pt>
    <dgm:pt modelId="{30EDB3C6-F252-4C88-BF5C-F8D164586FFF}" type="pres">
      <dgm:prSet presAssocID="{88D214EE-1B62-4820-86BE-9A6E98808B3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CBB7FA9-C877-41D5-97FC-80E081523CCE}" type="pres">
      <dgm:prSet presAssocID="{88D214EE-1B62-4820-86BE-9A6E98808B32}" presName="level3hierChild" presStyleCnt="0"/>
      <dgm:spPr/>
    </dgm:pt>
    <dgm:pt modelId="{06093F3C-ACAF-43F8-A02A-003B7E2A05B9}" type="pres">
      <dgm:prSet presAssocID="{62583D45-8C8E-480B-BB44-23F5A3E06A4B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259D0075-CA63-4BDE-A9D6-221A9D19C949}" type="pres">
      <dgm:prSet presAssocID="{62583D45-8C8E-480B-BB44-23F5A3E06A4B}" presName="connTx" presStyleLbl="parChTrans1D2" presStyleIdx="1" presStyleCnt="2"/>
      <dgm:spPr/>
      <dgm:t>
        <a:bodyPr/>
        <a:lstStyle/>
        <a:p>
          <a:endParaRPr lang="en-GB"/>
        </a:p>
      </dgm:t>
    </dgm:pt>
    <dgm:pt modelId="{9C29F207-D420-4457-8715-4B40FAAC3A84}" type="pres">
      <dgm:prSet presAssocID="{A71FC3B1-A0A7-4A3B-AD80-A7212C948C44}" presName="root2" presStyleCnt="0"/>
      <dgm:spPr/>
    </dgm:pt>
    <dgm:pt modelId="{58F9D95F-6565-4B11-AEF8-AF6D4AFADB34}" type="pres">
      <dgm:prSet presAssocID="{A71FC3B1-A0A7-4A3B-AD80-A7212C948C4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4F71A06-C77E-48BF-819E-A09448B30064}" type="pres">
      <dgm:prSet presAssocID="{A71FC3B1-A0A7-4A3B-AD80-A7212C948C44}" presName="level3hierChild" presStyleCnt="0"/>
      <dgm:spPr/>
    </dgm:pt>
    <dgm:pt modelId="{68824F32-A79B-4C50-959E-9736CCD1244E}" type="pres">
      <dgm:prSet presAssocID="{A6D19958-51E8-4DD9-8EC1-5A11902F38FC}" presName="conn2-1" presStyleLbl="parChTrans1D3" presStyleIdx="2" presStyleCnt="4"/>
      <dgm:spPr/>
      <dgm:t>
        <a:bodyPr/>
        <a:lstStyle/>
        <a:p>
          <a:endParaRPr lang="en-GB"/>
        </a:p>
      </dgm:t>
    </dgm:pt>
    <dgm:pt modelId="{5AA7ADEE-FD97-45FB-8B58-28B2C310E759}" type="pres">
      <dgm:prSet presAssocID="{A6D19958-51E8-4DD9-8EC1-5A11902F38FC}" presName="connTx" presStyleLbl="parChTrans1D3" presStyleIdx="2" presStyleCnt="4"/>
      <dgm:spPr/>
      <dgm:t>
        <a:bodyPr/>
        <a:lstStyle/>
        <a:p>
          <a:endParaRPr lang="en-GB"/>
        </a:p>
      </dgm:t>
    </dgm:pt>
    <dgm:pt modelId="{0A4E9216-37BD-4D66-AE3A-0C937C30B425}" type="pres">
      <dgm:prSet presAssocID="{BD347777-1787-4C10-BD3D-C888A31A4AA0}" presName="root2" presStyleCnt="0"/>
      <dgm:spPr/>
    </dgm:pt>
    <dgm:pt modelId="{1C79F371-1D5C-4347-AF8A-AED0597A367E}" type="pres">
      <dgm:prSet presAssocID="{BD347777-1787-4C10-BD3D-C888A31A4AA0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7AA67FC-C5A3-4890-B0B2-CC2D7CA94177}" type="pres">
      <dgm:prSet presAssocID="{BD347777-1787-4C10-BD3D-C888A31A4AA0}" presName="level3hierChild" presStyleCnt="0"/>
      <dgm:spPr/>
    </dgm:pt>
    <dgm:pt modelId="{3FC389FD-772A-477D-87A2-5B28C653EFA2}" type="pres">
      <dgm:prSet presAssocID="{D8DAE931-D54F-4BD0-ABAA-3D2D3655E836}" presName="conn2-1" presStyleLbl="parChTrans1D4" presStyleIdx="0" presStyleCnt="2"/>
      <dgm:spPr/>
      <dgm:t>
        <a:bodyPr/>
        <a:lstStyle/>
        <a:p>
          <a:endParaRPr lang="en-GB"/>
        </a:p>
      </dgm:t>
    </dgm:pt>
    <dgm:pt modelId="{FD12F931-51D4-48F7-99E9-3A698C1E21EC}" type="pres">
      <dgm:prSet presAssocID="{D8DAE931-D54F-4BD0-ABAA-3D2D3655E836}" presName="connTx" presStyleLbl="parChTrans1D4" presStyleIdx="0" presStyleCnt="2"/>
      <dgm:spPr/>
      <dgm:t>
        <a:bodyPr/>
        <a:lstStyle/>
        <a:p>
          <a:endParaRPr lang="en-GB"/>
        </a:p>
      </dgm:t>
    </dgm:pt>
    <dgm:pt modelId="{959979EE-E0B1-4591-99BC-BF08C672DFEA}" type="pres">
      <dgm:prSet presAssocID="{2D6115B0-0A4F-4395-A038-51CEF01DD374}" presName="root2" presStyleCnt="0"/>
      <dgm:spPr/>
    </dgm:pt>
    <dgm:pt modelId="{1EEAA6F5-D7BF-4B36-8C1E-0789C4C92648}" type="pres">
      <dgm:prSet presAssocID="{2D6115B0-0A4F-4395-A038-51CEF01DD374}" presName="LevelTwoTextNode" presStyleLbl="node4" presStyleIdx="0" presStyleCnt="2" custLinFactNeighborY="5307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0AA7DD-5C6B-4CD5-ADFD-F67F66C2312C}" type="pres">
      <dgm:prSet presAssocID="{2D6115B0-0A4F-4395-A038-51CEF01DD374}" presName="level3hierChild" presStyleCnt="0"/>
      <dgm:spPr/>
    </dgm:pt>
    <dgm:pt modelId="{3F44B531-4381-4AAD-A46C-18A0F36C5746}" type="pres">
      <dgm:prSet presAssocID="{A1FE7134-B887-437A-9B37-16C8CE6CAD39}" presName="conn2-1" presStyleLbl="parChTrans1D4" presStyleIdx="1" presStyleCnt="2"/>
      <dgm:spPr/>
      <dgm:t>
        <a:bodyPr/>
        <a:lstStyle/>
        <a:p>
          <a:endParaRPr lang="en-GB"/>
        </a:p>
      </dgm:t>
    </dgm:pt>
    <dgm:pt modelId="{188B8625-E9EF-4A05-B3A6-EAEFF76CAEF2}" type="pres">
      <dgm:prSet presAssocID="{A1FE7134-B887-437A-9B37-16C8CE6CAD39}" presName="connTx" presStyleLbl="parChTrans1D4" presStyleIdx="1" presStyleCnt="2"/>
      <dgm:spPr/>
      <dgm:t>
        <a:bodyPr/>
        <a:lstStyle/>
        <a:p>
          <a:endParaRPr lang="en-GB"/>
        </a:p>
      </dgm:t>
    </dgm:pt>
    <dgm:pt modelId="{B5B43D70-AB00-42DC-8679-08CAAEBD656A}" type="pres">
      <dgm:prSet presAssocID="{EDB6BF89-B455-4FAA-AC07-DA237A666C7F}" presName="root2" presStyleCnt="0"/>
      <dgm:spPr/>
    </dgm:pt>
    <dgm:pt modelId="{898EF64C-13FA-4900-B701-94C37F2E666C}" type="pres">
      <dgm:prSet presAssocID="{EDB6BF89-B455-4FAA-AC07-DA237A666C7F}" presName="LevelTwoTextNode" presStyleLbl="node4" presStyleIdx="1" presStyleCnt="2" custLinFactNeighborY="5307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2FB650-F50E-4468-9443-345D6043A461}" type="pres">
      <dgm:prSet presAssocID="{EDB6BF89-B455-4FAA-AC07-DA237A666C7F}" presName="level3hierChild" presStyleCnt="0"/>
      <dgm:spPr/>
    </dgm:pt>
    <dgm:pt modelId="{3CFE4D67-C70A-4533-9E3E-42DA4E870493}" type="pres">
      <dgm:prSet presAssocID="{98FB1421-2C07-4F76-94C1-283412A36516}" presName="conn2-1" presStyleLbl="parChTrans1D3" presStyleIdx="3" presStyleCnt="4"/>
      <dgm:spPr/>
      <dgm:t>
        <a:bodyPr/>
        <a:lstStyle/>
        <a:p>
          <a:endParaRPr lang="en-GB"/>
        </a:p>
      </dgm:t>
    </dgm:pt>
    <dgm:pt modelId="{887AB8EA-745D-491D-97AF-936F808BAF8B}" type="pres">
      <dgm:prSet presAssocID="{98FB1421-2C07-4F76-94C1-283412A36516}" presName="connTx" presStyleLbl="parChTrans1D3" presStyleIdx="3" presStyleCnt="4"/>
      <dgm:spPr/>
      <dgm:t>
        <a:bodyPr/>
        <a:lstStyle/>
        <a:p>
          <a:endParaRPr lang="en-GB"/>
        </a:p>
      </dgm:t>
    </dgm:pt>
    <dgm:pt modelId="{797629C4-1CFD-4047-9609-DF15C8CF6067}" type="pres">
      <dgm:prSet presAssocID="{F7F936DA-C116-4D3A-BA7B-AAC070ACF32D}" presName="root2" presStyleCnt="0"/>
      <dgm:spPr/>
    </dgm:pt>
    <dgm:pt modelId="{EDB36439-D160-4F98-9B53-821E709F1E2D}" type="pres">
      <dgm:prSet presAssocID="{F7F936DA-C116-4D3A-BA7B-AAC070ACF32D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C51CB4-8325-4CA3-8B94-6542E26A4409}" type="pres">
      <dgm:prSet presAssocID="{F7F936DA-C116-4D3A-BA7B-AAC070ACF32D}" presName="level3hierChild" presStyleCnt="0"/>
      <dgm:spPr/>
    </dgm:pt>
  </dgm:ptLst>
  <dgm:cxnLst>
    <dgm:cxn modelId="{79F42290-D968-489B-B829-97F8305CB19B}" type="presOf" srcId="{A71FC3B1-A0A7-4A3B-AD80-A7212C948C44}" destId="{58F9D95F-6565-4B11-AEF8-AF6D4AFADB34}" srcOrd="0" destOrd="0" presId="urn:microsoft.com/office/officeart/2008/layout/HorizontalMultiLevelHierarchy"/>
    <dgm:cxn modelId="{850C41DD-3BD7-440E-ABD0-0054A8A217FA}" type="presOf" srcId="{764D6189-BB89-4A29-B676-8956DB38F231}" destId="{6FC438F4-EAB1-4401-BE12-FAB0161D2478}" srcOrd="0" destOrd="0" presId="urn:microsoft.com/office/officeart/2008/layout/HorizontalMultiLevelHierarchy"/>
    <dgm:cxn modelId="{C411D976-70FD-4EBF-B871-F50748D992CB}" type="presOf" srcId="{F7F936DA-C116-4D3A-BA7B-AAC070ACF32D}" destId="{EDB36439-D160-4F98-9B53-821E709F1E2D}" srcOrd="0" destOrd="0" presId="urn:microsoft.com/office/officeart/2008/layout/HorizontalMultiLevelHierarchy"/>
    <dgm:cxn modelId="{45B407A6-800B-4E72-8F25-00190C932A1B}" srcId="{99232224-28CD-4ABB-9ADE-C9E1F9B6732A}" destId="{764D6189-BB89-4A29-B676-8956DB38F231}" srcOrd="0" destOrd="0" parTransId="{3743FCC3-70C7-4135-8A93-14A2F795A3CB}" sibTransId="{20B7D350-A1AB-42C7-83FB-10687630956B}"/>
    <dgm:cxn modelId="{B8EE2DEB-941E-4A99-A33D-7ABD4615BFE4}" type="presOf" srcId="{3743FCC3-70C7-4135-8A93-14A2F795A3CB}" destId="{3150EB28-A329-40DB-B2E4-CFE87D89955D}" srcOrd="0" destOrd="0" presId="urn:microsoft.com/office/officeart/2008/layout/HorizontalMultiLevelHierarchy"/>
    <dgm:cxn modelId="{AC5E1C55-21B9-4B3D-8E01-36A981C6CF56}" srcId="{BD347777-1787-4C10-BD3D-C888A31A4AA0}" destId="{2D6115B0-0A4F-4395-A038-51CEF01DD374}" srcOrd="0" destOrd="0" parTransId="{D8DAE931-D54F-4BD0-ABAA-3D2D3655E836}" sibTransId="{9A61F158-3A67-4AEF-B760-0E09FA24C968}"/>
    <dgm:cxn modelId="{951ADFBF-443C-4339-B68B-01E4B8199467}" type="presOf" srcId="{6FD8B949-CA20-4B35-A1CC-8CCE775C9C2F}" destId="{01B88FA1-B1C7-47B1-AC3E-37AFE067EE3B}" srcOrd="0" destOrd="0" presId="urn:microsoft.com/office/officeart/2008/layout/HorizontalMultiLevelHierarchy"/>
    <dgm:cxn modelId="{37544CD3-E9AF-4081-B9BE-5DA2280EBFD7}" type="presOf" srcId="{A6D19958-51E8-4DD9-8EC1-5A11902F38FC}" destId="{68824F32-A79B-4C50-959E-9736CCD1244E}" srcOrd="0" destOrd="0" presId="urn:microsoft.com/office/officeart/2008/layout/HorizontalMultiLevelHierarchy"/>
    <dgm:cxn modelId="{C3A50A6B-6E0E-44AE-B94E-296A8B70C6A1}" type="presOf" srcId="{2D6115B0-0A4F-4395-A038-51CEF01DD374}" destId="{1EEAA6F5-D7BF-4B36-8C1E-0789C4C92648}" srcOrd="0" destOrd="0" presId="urn:microsoft.com/office/officeart/2008/layout/HorizontalMultiLevelHierarchy"/>
    <dgm:cxn modelId="{C8974D33-5CC9-4C94-9C52-9FDFC40D5D7C}" type="presOf" srcId="{A1FE7134-B887-437A-9B37-16C8CE6CAD39}" destId="{188B8625-E9EF-4A05-B3A6-EAEFF76CAEF2}" srcOrd="1" destOrd="0" presId="urn:microsoft.com/office/officeart/2008/layout/HorizontalMultiLevelHierarchy"/>
    <dgm:cxn modelId="{68CB0F0D-8BAD-40ED-8760-67D659F8ED26}" srcId="{BD347777-1787-4C10-BD3D-C888A31A4AA0}" destId="{EDB6BF89-B455-4FAA-AC07-DA237A666C7F}" srcOrd="1" destOrd="0" parTransId="{A1FE7134-B887-437A-9B37-16C8CE6CAD39}" sibTransId="{18509C73-6A1E-4804-8112-AA84DE59908C}"/>
    <dgm:cxn modelId="{AE430A98-AE7D-455D-AA26-7016ACE199AF}" srcId="{D02618E7-4ABA-4A8B-AB23-56B5D555B6DE}" destId="{A71FC3B1-A0A7-4A3B-AD80-A7212C948C44}" srcOrd="1" destOrd="0" parTransId="{62583D45-8C8E-480B-BB44-23F5A3E06A4B}" sibTransId="{A4C69299-4647-4C73-B278-381586D1DB85}"/>
    <dgm:cxn modelId="{25B28827-EC66-4793-B2D9-193CD1E12E31}" type="presOf" srcId="{D02618E7-4ABA-4A8B-AB23-56B5D555B6DE}" destId="{AC039B6E-C1CC-4CA2-87E3-0DED86E970CB}" srcOrd="0" destOrd="0" presId="urn:microsoft.com/office/officeart/2008/layout/HorizontalMultiLevelHierarchy"/>
    <dgm:cxn modelId="{D2F41D7B-1809-41AD-9894-113720FDC2D3}" type="presOf" srcId="{D8DAE931-D54F-4BD0-ABAA-3D2D3655E836}" destId="{3FC389FD-772A-477D-87A2-5B28C653EFA2}" srcOrd="0" destOrd="0" presId="urn:microsoft.com/office/officeart/2008/layout/HorizontalMultiLevelHierarchy"/>
    <dgm:cxn modelId="{2D85B4B4-1B84-4DFF-938E-729EDE73E8AD}" type="presOf" srcId="{99232224-28CD-4ABB-9ADE-C9E1F9B6732A}" destId="{CA7F39E5-CF23-499D-ADB2-370D86CCEC48}" srcOrd="0" destOrd="0" presId="urn:microsoft.com/office/officeart/2008/layout/HorizontalMultiLevelHierarchy"/>
    <dgm:cxn modelId="{784FFFB1-DE8C-4EBD-9166-1ECF65E93CBA}" type="presOf" srcId="{6FD8B949-CA20-4B35-A1CC-8CCE775C9C2F}" destId="{6063E12B-FFA9-40CF-8858-3D7100301D9E}" srcOrd="1" destOrd="0" presId="urn:microsoft.com/office/officeart/2008/layout/HorizontalMultiLevelHierarchy"/>
    <dgm:cxn modelId="{357BE0D6-4827-4832-9782-13DA24C43686}" type="presOf" srcId="{98FB1421-2C07-4F76-94C1-283412A36516}" destId="{3CFE4D67-C70A-4533-9E3E-42DA4E870493}" srcOrd="0" destOrd="0" presId="urn:microsoft.com/office/officeart/2008/layout/HorizontalMultiLevelHierarchy"/>
    <dgm:cxn modelId="{AA47D02F-2495-4E00-8669-2589091C75AE}" type="presOf" srcId="{62583D45-8C8E-480B-BB44-23F5A3E06A4B}" destId="{06093F3C-ACAF-43F8-A02A-003B7E2A05B9}" srcOrd="0" destOrd="0" presId="urn:microsoft.com/office/officeart/2008/layout/HorizontalMultiLevelHierarchy"/>
    <dgm:cxn modelId="{2E438559-DB10-4622-A73D-C201F0E96EA3}" type="presOf" srcId="{86997E2B-C8F9-47E6-BAC6-7ADC57B8D6BB}" destId="{926CD771-1412-4DF1-A9A8-C2654B269E1A}" srcOrd="1" destOrd="0" presId="urn:microsoft.com/office/officeart/2008/layout/HorizontalMultiLevelHierarchy"/>
    <dgm:cxn modelId="{44D68814-99CA-421F-B9FD-E0CA938EFFD7}" type="presOf" srcId="{98FB1421-2C07-4F76-94C1-283412A36516}" destId="{887AB8EA-745D-491D-97AF-936F808BAF8B}" srcOrd="1" destOrd="0" presId="urn:microsoft.com/office/officeart/2008/layout/HorizontalMultiLevelHierarchy"/>
    <dgm:cxn modelId="{93DE0522-13CE-490C-81AF-28C76EAC59DA}" type="presOf" srcId="{A6D19958-51E8-4DD9-8EC1-5A11902F38FC}" destId="{5AA7ADEE-FD97-45FB-8B58-28B2C310E759}" srcOrd="1" destOrd="0" presId="urn:microsoft.com/office/officeart/2008/layout/HorizontalMultiLevelHierarchy"/>
    <dgm:cxn modelId="{0FE59BF9-597C-41BA-9C0A-98EA66414C94}" srcId="{99232224-28CD-4ABB-9ADE-C9E1F9B6732A}" destId="{88D214EE-1B62-4820-86BE-9A6E98808B32}" srcOrd="1" destOrd="0" parTransId="{86997E2B-C8F9-47E6-BAC6-7ADC57B8D6BB}" sibTransId="{DAEDBC6D-6ED9-440E-A830-2566C9AA94FC}"/>
    <dgm:cxn modelId="{86B13122-C4AE-45F6-92CE-4CDB3229A2E4}" type="presOf" srcId="{5827361B-FFC6-463C-B5FE-CA4DA6B20EE0}" destId="{DBBC616F-73FA-4DE6-92F8-1BE798AE4BBD}" srcOrd="0" destOrd="0" presId="urn:microsoft.com/office/officeart/2008/layout/HorizontalMultiLevelHierarchy"/>
    <dgm:cxn modelId="{A3F5789F-7A01-462C-8F2D-6B61888885D9}" srcId="{5827361B-FFC6-463C-B5FE-CA4DA6B20EE0}" destId="{D02618E7-4ABA-4A8B-AB23-56B5D555B6DE}" srcOrd="0" destOrd="0" parTransId="{082F785C-BE92-4A09-B494-5864C3A912A7}" sibTransId="{F3BA57AB-0342-43F2-AC57-BF8D78178B90}"/>
    <dgm:cxn modelId="{4D3E364F-24F3-4D9B-9AFD-A782F79D6C01}" type="presOf" srcId="{86997E2B-C8F9-47E6-BAC6-7ADC57B8D6BB}" destId="{F6D7587F-AFB9-41BE-9D3C-2A0DC0225B37}" srcOrd="0" destOrd="0" presId="urn:microsoft.com/office/officeart/2008/layout/HorizontalMultiLevelHierarchy"/>
    <dgm:cxn modelId="{AB2EC68F-4162-4C57-8AAC-F55C3ED1D1E2}" type="presOf" srcId="{88D214EE-1B62-4820-86BE-9A6E98808B32}" destId="{30EDB3C6-F252-4C88-BF5C-F8D164586FFF}" srcOrd="0" destOrd="0" presId="urn:microsoft.com/office/officeart/2008/layout/HorizontalMultiLevelHierarchy"/>
    <dgm:cxn modelId="{CA6F2012-0DC0-464F-982E-E171BE63AD6D}" type="presOf" srcId="{D8DAE931-D54F-4BD0-ABAA-3D2D3655E836}" destId="{FD12F931-51D4-48F7-99E9-3A698C1E21EC}" srcOrd="1" destOrd="0" presId="urn:microsoft.com/office/officeart/2008/layout/HorizontalMultiLevelHierarchy"/>
    <dgm:cxn modelId="{F57A6E3A-28CA-403B-B833-AA3864B0FA82}" type="presOf" srcId="{3743FCC3-70C7-4135-8A93-14A2F795A3CB}" destId="{5F297C21-5AB6-40A8-B2E3-74466B644B7E}" srcOrd="1" destOrd="0" presId="urn:microsoft.com/office/officeart/2008/layout/HorizontalMultiLevelHierarchy"/>
    <dgm:cxn modelId="{CF47BD67-BF3B-48CB-8F95-5CFD13A00717}" type="presOf" srcId="{BD347777-1787-4C10-BD3D-C888A31A4AA0}" destId="{1C79F371-1D5C-4347-AF8A-AED0597A367E}" srcOrd="0" destOrd="0" presId="urn:microsoft.com/office/officeart/2008/layout/HorizontalMultiLevelHierarchy"/>
    <dgm:cxn modelId="{883E5A9A-6AC4-4625-B126-B2E3EB8815EE}" type="presOf" srcId="{62583D45-8C8E-480B-BB44-23F5A3E06A4B}" destId="{259D0075-CA63-4BDE-A9D6-221A9D19C949}" srcOrd="1" destOrd="0" presId="urn:microsoft.com/office/officeart/2008/layout/HorizontalMultiLevelHierarchy"/>
    <dgm:cxn modelId="{D6F79950-51AA-4F0B-84B1-309C7FB9FBE4}" srcId="{D02618E7-4ABA-4A8B-AB23-56B5D555B6DE}" destId="{99232224-28CD-4ABB-9ADE-C9E1F9B6732A}" srcOrd="0" destOrd="0" parTransId="{6FD8B949-CA20-4B35-A1CC-8CCE775C9C2F}" sibTransId="{5CA2040A-46AF-4ABB-A840-52A5466460B7}"/>
    <dgm:cxn modelId="{697D1D3B-261F-4D07-ACE5-69599F5F9BE6}" type="presOf" srcId="{EDB6BF89-B455-4FAA-AC07-DA237A666C7F}" destId="{898EF64C-13FA-4900-B701-94C37F2E666C}" srcOrd="0" destOrd="0" presId="urn:microsoft.com/office/officeart/2008/layout/HorizontalMultiLevelHierarchy"/>
    <dgm:cxn modelId="{D2CDE936-1442-456C-B33F-2BB7131E947F}" srcId="{A71FC3B1-A0A7-4A3B-AD80-A7212C948C44}" destId="{F7F936DA-C116-4D3A-BA7B-AAC070ACF32D}" srcOrd="1" destOrd="0" parTransId="{98FB1421-2C07-4F76-94C1-283412A36516}" sibTransId="{D22C99FB-C5ED-4127-A1BE-A665D3840434}"/>
    <dgm:cxn modelId="{7C723C04-98D1-4C17-A39A-98451291E848}" type="presOf" srcId="{A1FE7134-B887-437A-9B37-16C8CE6CAD39}" destId="{3F44B531-4381-4AAD-A46C-18A0F36C5746}" srcOrd="0" destOrd="0" presId="urn:microsoft.com/office/officeart/2008/layout/HorizontalMultiLevelHierarchy"/>
    <dgm:cxn modelId="{5490ACD0-81D4-4DFE-B8B4-84129860E326}" srcId="{A71FC3B1-A0A7-4A3B-AD80-A7212C948C44}" destId="{BD347777-1787-4C10-BD3D-C888A31A4AA0}" srcOrd="0" destOrd="0" parTransId="{A6D19958-51E8-4DD9-8EC1-5A11902F38FC}" sibTransId="{E93117F5-4186-4434-825B-F2FEB50B5250}"/>
    <dgm:cxn modelId="{CB9B7B22-8632-4CDA-856C-5ED53991BA28}" type="presParOf" srcId="{DBBC616F-73FA-4DE6-92F8-1BE798AE4BBD}" destId="{F785981D-0D0F-44C6-B081-27ADC59F49D6}" srcOrd="0" destOrd="0" presId="urn:microsoft.com/office/officeart/2008/layout/HorizontalMultiLevelHierarchy"/>
    <dgm:cxn modelId="{8899EF06-343F-4048-9117-35AF1F8691C2}" type="presParOf" srcId="{F785981D-0D0F-44C6-B081-27ADC59F49D6}" destId="{AC039B6E-C1CC-4CA2-87E3-0DED86E970CB}" srcOrd="0" destOrd="0" presId="urn:microsoft.com/office/officeart/2008/layout/HorizontalMultiLevelHierarchy"/>
    <dgm:cxn modelId="{2C005A59-427A-4886-93B7-DB315245C6A1}" type="presParOf" srcId="{F785981D-0D0F-44C6-B081-27ADC59F49D6}" destId="{68A63092-94E6-4066-BADA-80C7F58055E3}" srcOrd="1" destOrd="0" presId="urn:microsoft.com/office/officeart/2008/layout/HorizontalMultiLevelHierarchy"/>
    <dgm:cxn modelId="{B0E4C036-E824-40F4-9C3D-3FC5AA2DB14A}" type="presParOf" srcId="{68A63092-94E6-4066-BADA-80C7F58055E3}" destId="{01B88FA1-B1C7-47B1-AC3E-37AFE067EE3B}" srcOrd="0" destOrd="0" presId="urn:microsoft.com/office/officeart/2008/layout/HorizontalMultiLevelHierarchy"/>
    <dgm:cxn modelId="{8205B92F-A493-45EE-A767-AAEDFE742A84}" type="presParOf" srcId="{01B88FA1-B1C7-47B1-AC3E-37AFE067EE3B}" destId="{6063E12B-FFA9-40CF-8858-3D7100301D9E}" srcOrd="0" destOrd="0" presId="urn:microsoft.com/office/officeart/2008/layout/HorizontalMultiLevelHierarchy"/>
    <dgm:cxn modelId="{D1D8FCF3-B804-435F-A453-26AD6327A9BF}" type="presParOf" srcId="{68A63092-94E6-4066-BADA-80C7F58055E3}" destId="{21702D23-F467-4049-90FF-7859CA68CF57}" srcOrd="1" destOrd="0" presId="urn:microsoft.com/office/officeart/2008/layout/HorizontalMultiLevelHierarchy"/>
    <dgm:cxn modelId="{13EC1A12-954C-4597-9EBF-7DA912E7A2A5}" type="presParOf" srcId="{21702D23-F467-4049-90FF-7859CA68CF57}" destId="{CA7F39E5-CF23-499D-ADB2-370D86CCEC48}" srcOrd="0" destOrd="0" presId="urn:microsoft.com/office/officeart/2008/layout/HorizontalMultiLevelHierarchy"/>
    <dgm:cxn modelId="{D31787D3-D81B-4022-8707-D2CDEC5CD4C7}" type="presParOf" srcId="{21702D23-F467-4049-90FF-7859CA68CF57}" destId="{C390BD31-8660-4469-B0D0-5BAD868FBD4D}" srcOrd="1" destOrd="0" presId="urn:microsoft.com/office/officeart/2008/layout/HorizontalMultiLevelHierarchy"/>
    <dgm:cxn modelId="{542ABF2E-2F47-4965-B340-430CF157248C}" type="presParOf" srcId="{C390BD31-8660-4469-B0D0-5BAD868FBD4D}" destId="{3150EB28-A329-40DB-B2E4-CFE87D89955D}" srcOrd="0" destOrd="0" presId="urn:microsoft.com/office/officeart/2008/layout/HorizontalMultiLevelHierarchy"/>
    <dgm:cxn modelId="{7659ECD7-35C2-45A0-B718-A51E6C3457FE}" type="presParOf" srcId="{3150EB28-A329-40DB-B2E4-CFE87D89955D}" destId="{5F297C21-5AB6-40A8-B2E3-74466B644B7E}" srcOrd="0" destOrd="0" presId="urn:microsoft.com/office/officeart/2008/layout/HorizontalMultiLevelHierarchy"/>
    <dgm:cxn modelId="{880A3A62-45EA-4584-A9C3-47628FC52E0B}" type="presParOf" srcId="{C390BD31-8660-4469-B0D0-5BAD868FBD4D}" destId="{D6E0836D-0B3B-48DE-BEAA-BEE6EB7B8F95}" srcOrd="1" destOrd="0" presId="urn:microsoft.com/office/officeart/2008/layout/HorizontalMultiLevelHierarchy"/>
    <dgm:cxn modelId="{3EFFA88E-DF83-4614-B9F0-59970AE5A5C2}" type="presParOf" srcId="{D6E0836D-0B3B-48DE-BEAA-BEE6EB7B8F95}" destId="{6FC438F4-EAB1-4401-BE12-FAB0161D2478}" srcOrd="0" destOrd="0" presId="urn:microsoft.com/office/officeart/2008/layout/HorizontalMultiLevelHierarchy"/>
    <dgm:cxn modelId="{75D6FFAD-0111-403A-8664-6CB9B2383A64}" type="presParOf" srcId="{D6E0836D-0B3B-48DE-BEAA-BEE6EB7B8F95}" destId="{6E5F66E3-4D8D-4315-8A26-703F6B5633E4}" srcOrd="1" destOrd="0" presId="urn:microsoft.com/office/officeart/2008/layout/HorizontalMultiLevelHierarchy"/>
    <dgm:cxn modelId="{21EEF031-931A-4DC3-B5AF-DD43DF0BEE19}" type="presParOf" srcId="{C390BD31-8660-4469-B0D0-5BAD868FBD4D}" destId="{F6D7587F-AFB9-41BE-9D3C-2A0DC0225B37}" srcOrd="2" destOrd="0" presId="urn:microsoft.com/office/officeart/2008/layout/HorizontalMultiLevelHierarchy"/>
    <dgm:cxn modelId="{ACDACD4F-7886-4A3D-9BB6-FDEB1B2C9E71}" type="presParOf" srcId="{F6D7587F-AFB9-41BE-9D3C-2A0DC0225B37}" destId="{926CD771-1412-4DF1-A9A8-C2654B269E1A}" srcOrd="0" destOrd="0" presId="urn:microsoft.com/office/officeart/2008/layout/HorizontalMultiLevelHierarchy"/>
    <dgm:cxn modelId="{BA9E9A7A-77CB-4935-B2D2-67DDD84A2C88}" type="presParOf" srcId="{C390BD31-8660-4469-B0D0-5BAD868FBD4D}" destId="{390E04CE-1847-4851-B40E-23C059CDEB2F}" srcOrd="3" destOrd="0" presId="urn:microsoft.com/office/officeart/2008/layout/HorizontalMultiLevelHierarchy"/>
    <dgm:cxn modelId="{54624AC5-D553-46E8-9463-CD9D99E3C5A4}" type="presParOf" srcId="{390E04CE-1847-4851-B40E-23C059CDEB2F}" destId="{30EDB3C6-F252-4C88-BF5C-F8D164586FFF}" srcOrd="0" destOrd="0" presId="urn:microsoft.com/office/officeart/2008/layout/HorizontalMultiLevelHierarchy"/>
    <dgm:cxn modelId="{197AB4CC-5D27-4136-AEB5-7C3EF6EA5DC2}" type="presParOf" srcId="{390E04CE-1847-4851-B40E-23C059CDEB2F}" destId="{2CBB7FA9-C877-41D5-97FC-80E081523CCE}" srcOrd="1" destOrd="0" presId="urn:microsoft.com/office/officeart/2008/layout/HorizontalMultiLevelHierarchy"/>
    <dgm:cxn modelId="{078D0E92-AB9A-451F-89B9-4CA81DA5C91C}" type="presParOf" srcId="{68A63092-94E6-4066-BADA-80C7F58055E3}" destId="{06093F3C-ACAF-43F8-A02A-003B7E2A05B9}" srcOrd="2" destOrd="0" presId="urn:microsoft.com/office/officeart/2008/layout/HorizontalMultiLevelHierarchy"/>
    <dgm:cxn modelId="{24816D65-656D-4A1C-B820-75BA48FFD9D0}" type="presParOf" srcId="{06093F3C-ACAF-43F8-A02A-003B7E2A05B9}" destId="{259D0075-CA63-4BDE-A9D6-221A9D19C949}" srcOrd="0" destOrd="0" presId="urn:microsoft.com/office/officeart/2008/layout/HorizontalMultiLevelHierarchy"/>
    <dgm:cxn modelId="{DC5FFDF3-A23B-4A70-995F-762CCE78F534}" type="presParOf" srcId="{68A63092-94E6-4066-BADA-80C7F58055E3}" destId="{9C29F207-D420-4457-8715-4B40FAAC3A84}" srcOrd="3" destOrd="0" presId="urn:microsoft.com/office/officeart/2008/layout/HorizontalMultiLevelHierarchy"/>
    <dgm:cxn modelId="{6D759DDF-53B5-4987-B3BB-C46B003C6CF3}" type="presParOf" srcId="{9C29F207-D420-4457-8715-4B40FAAC3A84}" destId="{58F9D95F-6565-4B11-AEF8-AF6D4AFADB34}" srcOrd="0" destOrd="0" presId="urn:microsoft.com/office/officeart/2008/layout/HorizontalMultiLevelHierarchy"/>
    <dgm:cxn modelId="{8393D7D0-36B4-4EA4-A8FD-837B5A32C7F3}" type="presParOf" srcId="{9C29F207-D420-4457-8715-4B40FAAC3A84}" destId="{A4F71A06-C77E-48BF-819E-A09448B30064}" srcOrd="1" destOrd="0" presId="urn:microsoft.com/office/officeart/2008/layout/HorizontalMultiLevelHierarchy"/>
    <dgm:cxn modelId="{ADCA9D8E-7566-47CF-9DCE-7E08ED59C07C}" type="presParOf" srcId="{A4F71A06-C77E-48BF-819E-A09448B30064}" destId="{68824F32-A79B-4C50-959E-9736CCD1244E}" srcOrd="0" destOrd="0" presId="urn:microsoft.com/office/officeart/2008/layout/HorizontalMultiLevelHierarchy"/>
    <dgm:cxn modelId="{FE586424-EC01-484E-9904-FD25E9C2D884}" type="presParOf" srcId="{68824F32-A79B-4C50-959E-9736CCD1244E}" destId="{5AA7ADEE-FD97-45FB-8B58-28B2C310E759}" srcOrd="0" destOrd="0" presId="urn:microsoft.com/office/officeart/2008/layout/HorizontalMultiLevelHierarchy"/>
    <dgm:cxn modelId="{AF2E160C-887D-4D71-8073-37C1AD558EBA}" type="presParOf" srcId="{A4F71A06-C77E-48BF-819E-A09448B30064}" destId="{0A4E9216-37BD-4D66-AE3A-0C937C30B425}" srcOrd="1" destOrd="0" presId="urn:microsoft.com/office/officeart/2008/layout/HorizontalMultiLevelHierarchy"/>
    <dgm:cxn modelId="{08141111-66A6-46C5-8E45-21200162971F}" type="presParOf" srcId="{0A4E9216-37BD-4D66-AE3A-0C937C30B425}" destId="{1C79F371-1D5C-4347-AF8A-AED0597A367E}" srcOrd="0" destOrd="0" presId="urn:microsoft.com/office/officeart/2008/layout/HorizontalMultiLevelHierarchy"/>
    <dgm:cxn modelId="{9F2498A0-EA1A-4C89-8AE5-DDE5FCE58D02}" type="presParOf" srcId="{0A4E9216-37BD-4D66-AE3A-0C937C30B425}" destId="{07AA67FC-C5A3-4890-B0B2-CC2D7CA94177}" srcOrd="1" destOrd="0" presId="urn:microsoft.com/office/officeart/2008/layout/HorizontalMultiLevelHierarchy"/>
    <dgm:cxn modelId="{F9A57783-3692-459E-A00D-34B9007827DC}" type="presParOf" srcId="{07AA67FC-C5A3-4890-B0B2-CC2D7CA94177}" destId="{3FC389FD-772A-477D-87A2-5B28C653EFA2}" srcOrd="0" destOrd="0" presId="urn:microsoft.com/office/officeart/2008/layout/HorizontalMultiLevelHierarchy"/>
    <dgm:cxn modelId="{DC7AEDA9-83D1-466F-8EEF-3189481A656A}" type="presParOf" srcId="{3FC389FD-772A-477D-87A2-5B28C653EFA2}" destId="{FD12F931-51D4-48F7-99E9-3A698C1E21EC}" srcOrd="0" destOrd="0" presId="urn:microsoft.com/office/officeart/2008/layout/HorizontalMultiLevelHierarchy"/>
    <dgm:cxn modelId="{D7377D3C-266D-4AD1-AF67-3EB281393489}" type="presParOf" srcId="{07AA67FC-C5A3-4890-B0B2-CC2D7CA94177}" destId="{959979EE-E0B1-4591-99BC-BF08C672DFEA}" srcOrd="1" destOrd="0" presId="urn:microsoft.com/office/officeart/2008/layout/HorizontalMultiLevelHierarchy"/>
    <dgm:cxn modelId="{9CA52970-6057-4874-A796-D69EA7FF7C28}" type="presParOf" srcId="{959979EE-E0B1-4591-99BC-BF08C672DFEA}" destId="{1EEAA6F5-D7BF-4B36-8C1E-0789C4C92648}" srcOrd="0" destOrd="0" presId="urn:microsoft.com/office/officeart/2008/layout/HorizontalMultiLevelHierarchy"/>
    <dgm:cxn modelId="{535B6183-D47E-4D44-9B9D-3BD70350A763}" type="presParOf" srcId="{959979EE-E0B1-4591-99BC-BF08C672DFEA}" destId="{4D0AA7DD-5C6B-4CD5-ADFD-F67F66C2312C}" srcOrd="1" destOrd="0" presId="urn:microsoft.com/office/officeart/2008/layout/HorizontalMultiLevelHierarchy"/>
    <dgm:cxn modelId="{C63D374C-F351-406E-8654-F72250309461}" type="presParOf" srcId="{07AA67FC-C5A3-4890-B0B2-CC2D7CA94177}" destId="{3F44B531-4381-4AAD-A46C-18A0F36C5746}" srcOrd="2" destOrd="0" presId="urn:microsoft.com/office/officeart/2008/layout/HorizontalMultiLevelHierarchy"/>
    <dgm:cxn modelId="{41E44023-85CB-4083-9870-DE35C3DA443F}" type="presParOf" srcId="{3F44B531-4381-4AAD-A46C-18A0F36C5746}" destId="{188B8625-E9EF-4A05-B3A6-EAEFF76CAEF2}" srcOrd="0" destOrd="0" presId="urn:microsoft.com/office/officeart/2008/layout/HorizontalMultiLevelHierarchy"/>
    <dgm:cxn modelId="{EB7CBBC4-5971-4DB4-9E14-932289BE89C7}" type="presParOf" srcId="{07AA67FC-C5A3-4890-B0B2-CC2D7CA94177}" destId="{B5B43D70-AB00-42DC-8679-08CAAEBD656A}" srcOrd="3" destOrd="0" presId="urn:microsoft.com/office/officeart/2008/layout/HorizontalMultiLevelHierarchy"/>
    <dgm:cxn modelId="{15BF30E0-DA68-421B-B38D-B5C975C7C0B6}" type="presParOf" srcId="{B5B43D70-AB00-42DC-8679-08CAAEBD656A}" destId="{898EF64C-13FA-4900-B701-94C37F2E666C}" srcOrd="0" destOrd="0" presId="urn:microsoft.com/office/officeart/2008/layout/HorizontalMultiLevelHierarchy"/>
    <dgm:cxn modelId="{EF308665-E38E-483C-90E6-B792A041779B}" type="presParOf" srcId="{B5B43D70-AB00-42DC-8679-08CAAEBD656A}" destId="{722FB650-F50E-4468-9443-345D6043A461}" srcOrd="1" destOrd="0" presId="urn:microsoft.com/office/officeart/2008/layout/HorizontalMultiLevelHierarchy"/>
    <dgm:cxn modelId="{EFDB3097-CA87-4109-85B7-0DC4A8E99EE9}" type="presParOf" srcId="{A4F71A06-C77E-48BF-819E-A09448B30064}" destId="{3CFE4D67-C70A-4533-9E3E-42DA4E870493}" srcOrd="2" destOrd="0" presId="urn:microsoft.com/office/officeart/2008/layout/HorizontalMultiLevelHierarchy"/>
    <dgm:cxn modelId="{E68549C5-ADEE-4682-977D-8957A975D8D8}" type="presParOf" srcId="{3CFE4D67-C70A-4533-9E3E-42DA4E870493}" destId="{887AB8EA-745D-491D-97AF-936F808BAF8B}" srcOrd="0" destOrd="0" presId="urn:microsoft.com/office/officeart/2008/layout/HorizontalMultiLevelHierarchy"/>
    <dgm:cxn modelId="{2C0710DF-4B6C-4438-B7C9-D7DF91F93A7C}" type="presParOf" srcId="{A4F71A06-C77E-48BF-819E-A09448B30064}" destId="{797629C4-1CFD-4047-9609-DF15C8CF6067}" srcOrd="3" destOrd="0" presId="urn:microsoft.com/office/officeart/2008/layout/HorizontalMultiLevelHierarchy"/>
    <dgm:cxn modelId="{CFF9AA75-6E41-47D4-AB57-7E46D57C5B61}" type="presParOf" srcId="{797629C4-1CFD-4047-9609-DF15C8CF6067}" destId="{EDB36439-D160-4F98-9B53-821E709F1E2D}" srcOrd="0" destOrd="0" presId="urn:microsoft.com/office/officeart/2008/layout/HorizontalMultiLevelHierarchy"/>
    <dgm:cxn modelId="{E7850A2C-C2A1-46E9-95F5-99219FF09C01}" type="presParOf" srcId="{797629C4-1CFD-4047-9609-DF15C8CF6067}" destId="{49C51CB4-8325-4CA3-8B94-6542E26A440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27361B-FFC6-463C-B5FE-CA4DA6B20EE0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2618E7-4ABA-4A8B-AB23-56B5D555B6DE}">
      <dgm:prSet phldrT="[Text]"/>
      <dgm:spPr/>
      <dgm:t>
        <a:bodyPr/>
        <a:lstStyle/>
        <a:p>
          <a:r>
            <a:rPr lang="en-US" dirty="0" smtClean="0"/>
            <a:t>Formal methods</a:t>
          </a:r>
          <a:br>
            <a:rPr lang="en-US" dirty="0" smtClean="0"/>
          </a:br>
          <a:r>
            <a:rPr lang="en-US" dirty="0" smtClean="0"/>
            <a:t>&amp; security</a:t>
          </a:r>
          <a:endParaRPr lang="en-US" dirty="0"/>
        </a:p>
      </dgm:t>
    </dgm:pt>
    <dgm:pt modelId="{082F785C-BE92-4A09-B494-5864C3A912A7}" type="parTrans" cxnId="{A3F5789F-7A01-462C-8F2D-6B61888885D9}">
      <dgm:prSet/>
      <dgm:spPr/>
      <dgm:t>
        <a:bodyPr/>
        <a:lstStyle/>
        <a:p>
          <a:endParaRPr lang="en-US"/>
        </a:p>
      </dgm:t>
    </dgm:pt>
    <dgm:pt modelId="{F3BA57AB-0342-43F2-AC57-BF8D78178B90}" type="sibTrans" cxnId="{A3F5789F-7A01-462C-8F2D-6B61888885D9}">
      <dgm:prSet/>
      <dgm:spPr/>
      <dgm:t>
        <a:bodyPr/>
        <a:lstStyle/>
        <a:p>
          <a:endParaRPr lang="en-US"/>
        </a:p>
      </dgm:t>
    </dgm:pt>
    <dgm:pt modelId="{99232224-28CD-4ABB-9ADE-C9E1F9B6732A}">
      <dgm:prSet phldrT="[Text]"/>
      <dgm:spPr/>
      <dgm:t>
        <a:bodyPr/>
        <a:lstStyle/>
        <a:p>
          <a:r>
            <a:rPr lang="en-US" dirty="0" smtClean="0"/>
            <a:t>Symbolic models</a:t>
          </a:r>
          <a:endParaRPr lang="en-US" dirty="0"/>
        </a:p>
      </dgm:t>
    </dgm:pt>
    <dgm:pt modelId="{6FD8B949-CA20-4B35-A1CC-8CCE775C9C2F}" type="parTrans" cxnId="{D6F79950-51AA-4F0B-84B1-309C7FB9FBE4}">
      <dgm:prSet/>
      <dgm:spPr/>
      <dgm:t>
        <a:bodyPr/>
        <a:lstStyle/>
        <a:p>
          <a:endParaRPr lang="en-US"/>
        </a:p>
      </dgm:t>
    </dgm:pt>
    <dgm:pt modelId="{5CA2040A-46AF-4ABB-A840-52A5466460B7}" type="sibTrans" cxnId="{D6F79950-51AA-4F0B-84B1-309C7FB9FBE4}">
      <dgm:prSet/>
      <dgm:spPr/>
      <dgm:t>
        <a:bodyPr/>
        <a:lstStyle/>
        <a:p>
          <a:endParaRPr lang="en-US"/>
        </a:p>
      </dgm:t>
    </dgm:pt>
    <dgm:pt modelId="{A71FC3B1-A0A7-4A3B-AD80-A7212C948C44}">
      <dgm:prSet phldrT="[Text]"/>
      <dgm:spPr/>
      <dgm:t>
        <a:bodyPr/>
        <a:lstStyle/>
        <a:p>
          <a:r>
            <a:rPr lang="en-US" dirty="0" smtClean="0"/>
            <a:t>Computational crypto</a:t>
          </a:r>
          <a:endParaRPr lang="en-US" dirty="0"/>
        </a:p>
      </dgm:t>
    </dgm:pt>
    <dgm:pt modelId="{62583D45-8C8E-480B-BB44-23F5A3E06A4B}" type="parTrans" cxnId="{AE430A98-AE7D-455D-AA26-7016ACE199AF}">
      <dgm:prSet/>
      <dgm:spPr/>
      <dgm:t>
        <a:bodyPr/>
        <a:lstStyle/>
        <a:p>
          <a:endParaRPr lang="en-US"/>
        </a:p>
      </dgm:t>
    </dgm:pt>
    <dgm:pt modelId="{A4C69299-4647-4C73-B278-381586D1DB85}" type="sibTrans" cxnId="{AE430A98-AE7D-455D-AA26-7016ACE199AF}">
      <dgm:prSet/>
      <dgm:spPr/>
      <dgm:t>
        <a:bodyPr/>
        <a:lstStyle/>
        <a:p>
          <a:endParaRPr lang="en-US"/>
        </a:p>
      </dgm:t>
    </dgm:pt>
    <dgm:pt modelId="{BD347777-1787-4C10-BD3D-C888A31A4AA0}">
      <dgm:prSet phldrT="[Text]"/>
      <dgm:spPr/>
      <dgm:t>
        <a:bodyPr/>
        <a:lstStyle/>
        <a:p>
          <a:r>
            <a:rPr lang="en-US" dirty="0" smtClean="0"/>
            <a:t>Post-quantum crypto</a:t>
          </a:r>
          <a:endParaRPr lang="en-US" dirty="0"/>
        </a:p>
      </dgm:t>
    </dgm:pt>
    <dgm:pt modelId="{A6D19958-51E8-4DD9-8EC1-5A11902F38FC}" type="parTrans" cxnId="{5490ACD0-81D4-4DFE-B8B4-84129860E326}">
      <dgm:prSet/>
      <dgm:spPr/>
      <dgm:t>
        <a:bodyPr/>
        <a:lstStyle/>
        <a:p>
          <a:endParaRPr lang="en-US"/>
        </a:p>
      </dgm:t>
    </dgm:pt>
    <dgm:pt modelId="{E93117F5-4186-4434-825B-F2FEB50B5250}" type="sibTrans" cxnId="{5490ACD0-81D4-4DFE-B8B4-84129860E326}">
      <dgm:prSet/>
      <dgm:spPr/>
      <dgm:t>
        <a:bodyPr/>
        <a:lstStyle/>
        <a:p>
          <a:endParaRPr lang="en-US"/>
        </a:p>
      </dgm:t>
    </dgm:pt>
    <dgm:pt modelId="{F7F936DA-C116-4D3A-BA7B-AAC070ACF32D}">
      <dgm:prSet phldrT="[Text]"/>
      <dgm:spPr/>
      <dgm:t>
        <a:bodyPr/>
        <a:lstStyle/>
        <a:p>
          <a:r>
            <a:rPr lang="en-US" dirty="0" smtClean="0"/>
            <a:t>Quantum protocols</a:t>
          </a:r>
          <a:endParaRPr lang="en-US" dirty="0"/>
        </a:p>
      </dgm:t>
    </dgm:pt>
    <dgm:pt modelId="{98FB1421-2C07-4F76-94C1-283412A36516}" type="parTrans" cxnId="{D2CDE936-1442-456C-B33F-2BB7131E947F}">
      <dgm:prSet/>
      <dgm:spPr/>
      <dgm:t>
        <a:bodyPr/>
        <a:lstStyle/>
        <a:p>
          <a:endParaRPr lang="en-US"/>
        </a:p>
      </dgm:t>
    </dgm:pt>
    <dgm:pt modelId="{D22C99FB-C5ED-4127-A1BE-A665D3840434}" type="sibTrans" cxnId="{D2CDE936-1442-456C-B33F-2BB7131E947F}">
      <dgm:prSet/>
      <dgm:spPr/>
      <dgm:t>
        <a:bodyPr/>
        <a:lstStyle/>
        <a:p>
          <a:endParaRPr lang="en-US"/>
        </a:p>
      </dgm:t>
    </dgm:pt>
    <dgm:pt modelId="{764D6189-BB89-4A29-B676-8956DB38F231}">
      <dgm:prSet phldrT="[Text]"/>
      <dgm:spPr/>
      <dgm:t>
        <a:bodyPr/>
        <a:lstStyle/>
        <a:p>
          <a:r>
            <a:rPr lang="en-US" dirty="0" smtClean="0"/>
            <a:t>For classical protocols</a:t>
          </a:r>
          <a:endParaRPr lang="en-US" dirty="0"/>
        </a:p>
      </dgm:t>
    </dgm:pt>
    <dgm:pt modelId="{3743FCC3-70C7-4135-8A93-14A2F795A3CB}" type="parTrans" cxnId="{45B407A6-800B-4E72-8F25-00190C932A1B}">
      <dgm:prSet/>
      <dgm:spPr/>
      <dgm:t>
        <a:bodyPr/>
        <a:lstStyle/>
        <a:p>
          <a:endParaRPr lang="en-GB"/>
        </a:p>
      </dgm:t>
    </dgm:pt>
    <dgm:pt modelId="{20B7D350-A1AB-42C7-83FB-10687630956B}" type="sibTrans" cxnId="{45B407A6-800B-4E72-8F25-00190C932A1B}">
      <dgm:prSet/>
      <dgm:spPr/>
      <dgm:t>
        <a:bodyPr/>
        <a:lstStyle/>
        <a:p>
          <a:endParaRPr lang="en-GB"/>
        </a:p>
      </dgm:t>
    </dgm:pt>
    <dgm:pt modelId="{88D214EE-1B62-4820-86BE-9A6E98808B32}">
      <dgm:prSet phldrT="[Text]"/>
      <dgm:spPr/>
      <dgm:t>
        <a:bodyPr/>
        <a:lstStyle/>
        <a:p>
          <a:r>
            <a:rPr lang="en-US" dirty="0" smtClean="0"/>
            <a:t>For quantum protocols</a:t>
          </a:r>
          <a:endParaRPr lang="en-US" dirty="0"/>
        </a:p>
      </dgm:t>
    </dgm:pt>
    <dgm:pt modelId="{86997E2B-C8F9-47E6-BAC6-7ADC57B8D6BB}" type="parTrans" cxnId="{0FE59BF9-597C-41BA-9C0A-98EA66414C94}">
      <dgm:prSet/>
      <dgm:spPr/>
      <dgm:t>
        <a:bodyPr/>
        <a:lstStyle/>
        <a:p>
          <a:endParaRPr lang="en-GB"/>
        </a:p>
      </dgm:t>
    </dgm:pt>
    <dgm:pt modelId="{DAEDBC6D-6ED9-440E-A830-2566C9AA94FC}" type="sibTrans" cxnId="{0FE59BF9-597C-41BA-9C0A-98EA66414C94}">
      <dgm:prSet/>
      <dgm:spPr/>
      <dgm:t>
        <a:bodyPr/>
        <a:lstStyle/>
        <a:p>
          <a:endParaRPr lang="en-GB"/>
        </a:p>
      </dgm:t>
    </dgm:pt>
    <dgm:pt modelId="{2D6115B0-0A4F-4395-A038-51CEF01DD374}">
      <dgm:prSet phldrT="[Text]"/>
      <dgm:spPr/>
      <dgm:t>
        <a:bodyPr/>
        <a:lstStyle/>
        <a:p>
          <a:r>
            <a:rPr lang="en-US" dirty="0" smtClean="0"/>
            <a:t>“Classical” proofs</a:t>
          </a:r>
          <a:endParaRPr lang="en-US" dirty="0"/>
        </a:p>
      </dgm:t>
    </dgm:pt>
    <dgm:pt modelId="{D8DAE931-D54F-4BD0-ABAA-3D2D3655E836}" type="parTrans" cxnId="{AC5E1C55-21B9-4B3D-8E01-36A981C6CF56}">
      <dgm:prSet/>
      <dgm:spPr/>
      <dgm:t>
        <a:bodyPr/>
        <a:lstStyle/>
        <a:p>
          <a:endParaRPr lang="en-GB"/>
        </a:p>
      </dgm:t>
    </dgm:pt>
    <dgm:pt modelId="{9A61F158-3A67-4AEF-B760-0E09FA24C968}" type="sibTrans" cxnId="{AC5E1C55-21B9-4B3D-8E01-36A981C6CF56}">
      <dgm:prSet/>
      <dgm:spPr/>
      <dgm:t>
        <a:bodyPr/>
        <a:lstStyle/>
        <a:p>
          <a:endParaRPr lang="en-GB"/>
        </a:p>
      </dgm:t>
    </dgm:pt>
    <dgm:pt modelId="{EDB6BF89-B455-4FAA-AC07-DA237A666C7F}">
      <dgm:prSet phldrT="[Text]"/>
      <dgm:spPr/>
      <dgm:t>
        <a:bodyPr/>
        <a:lstStyle/>
        <a:p>
          <a:r>
            <a:rPr lang="en-US" dirty="0" smtClean="0"/>
            <a:t>“Quantum” proofs</a:t>
          </a:r>
          <a:endParaRPr lang="en-US" dirty="0"/>
        </a:p>
      </dgm:t>
    </dgm:pt>
    <dgm:pt modelId="{A1FE7134-B887-437A-9B37-16C8CE6CAD39}" type="parTrans" cxnId="{68CB0F0D-8BAD-40ED-8760-67D659F8ED26}">
      <dgm:prSet/>
      <dgm:spPr/>
      <dgm:t>
        <a:bodyPr/>
        <a:lstStyle/>
        <a:p>
          <a:endParaRPr lang="en-GB"/>
        </a:p>
      </dgm:t>
    </dgm:pt>
    <dgm:pt modelId="{18509C73-6A1E-4804-8112-AA84DE59908C}" type="sibTrans" cxnId="{68CB0F0D-8BAD-40ED-8760-67D659F8ED26}">
      <dgm:prSet/>
      <dgm:spPr/>
      <dgm:t>
        <a:bodyPr/>
        <a:lstStyle/>
        <a:p>
          <a:endParaRPr lang="en-GB"/>
        </a:p>
      </dgm:t>
    </dgm:pt>
    <dgm:pt modelId="{DBBC616F-73FA-4DE6-92F8-1BE798AE4BBD}" type="pres">
      <dgm:prSet presAssocID="{5827361B-FFC6-463C-B5FE-CA4DA6B20EE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785981D-0D0F-44C6-B081-27ADC59F49D6}" type="pres">
      <dgm:prSet presAssocID="{D02618E7-4ABA-4A8B-AB23-56B5D555B6DE}" presName="root1" presStyleCnt="0"/>
      <dgm:spPr/>
    </dgm:pt>
    <dgm:pt modelId="{AC039B6E-C1CC-4CA2-87E3-0DED86E970CB}" type="pres">
      <dgm:prSet presAssocID="{D02618E7-4ABA-4A8B-AB23-56B5D555B6D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8A63092-94E6-4066-BADA-80C7F58055E3}" type="pres">
      <dgm:prSet presAssocID="{D02618E7-4ABA-4A8B-AB23-56B5D555B6DE}" presName="level2hierChild" presStyleCnt="0"/>
      <dgm:spPr/>
    </dgm:pt>
    <dgm:pt modelId="{01B88FA1-B1C7-47B1-AC3E-37AFE067EE3B}" type="pres">
      <dgm:prSet presAssocID="{6FD8B949-CA20-4B35-A1CC-8CCE775C9C2F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6063E12B-FFA9-40CF-8858-3D7100301D9E}" type="pres">
      <dgm:prSet presAssocID="{6FD8B949-CA20-4B35-A1CC-8CCE775C9C2F}" presName="connTx" presStyleLbl="parChTrans1D2" presStyleIdx="0" presStyleCnt="2"/>
      <dgm:spPr/>
      <dgm:t>
        <a:bodyPr/>
        <a:lstStyle/>
        <a:p>
          <a:endParaRPr lang="en-GB"/>
        </a:p>
      </dgm:t>
    </dgm:pt>
    <dgm:pt modelId="{21702D23-F467-4049-90FF-7859CA68CF57}" type="pres">
      <dgm:prSet presAssocID="{99232224-28CD-4ABB-9ADE-C9E1F9B6732A}" presName="root2" presStyleCnt="0"/>
      <dgm:spPr/>
    </dgm:pt>
    <dgm:pt modelId="{CA7F39E5-CF23-499D-ADB2-370D86CCEC48}" type="pres">
      <dgm:prSet presAssocID="{99232224-28CD-4ABB-9ADE-C9E1F9B6732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390BD31-8660-4469-B0D0-5BAD868FBD4D}" type="pres">
      <dgm:prSet presAssocID="{99232224-28CD-4ABB-9ADE-C9E1F9B6732A}" presName="level3hierChild" presStyleCnt="0"/>
      <dgm:spPr/>
    </dgm:pt>
    <dgm:pt modelId="{3150EB28-A329-40DB-B2E4-CFE87D89955D}" type="pres">
      <dgm:prSet presAssocID="{3743FCC3-70C7-4135-8A93-14A2F795A3CB}" presName="conn2-1" presStyleLbl="parChTrans1D3" presStyleIdx="0" presStyleCnt="4"/>
      <dgm:spPr/>
      <dgm:t>
        <a:bodyPr/>
        <a:lstStyle/>
        <a:p>
          <a:endParaRPr lang="en-GB"/>
        </a:p>
      </dgm:t>
    </dgm:pt>
    <dgm:pt modelId="{5F297C21-5AB6-40A8-B2E3-74466B644B7E}" type="pres">
      <dgm:prSet presAssocID="{3743FCC3-70C7-4135-8A93-14A2F795A3CB}" presName="connTx" presStyleLbl="parChTrans1D3" presStyleIdx="0" presStyleCnt="4"/>
      <dgm:spPr/>
      <dgm:t>
        <a:bodyPr/>
        <a:lstStyle/>
        <a:p>
          <a:endParaRPr lang="en-GB"/>
        </a:p>
      </dgm:t>
    </dgm:pt>
    <dgm:pt modelId="{D6E0836D-0B3B-48DE-BEAA-BEE6EB7B8F95}" type="pres">
      <dgm:prSet presAssocID="{764D6189-BB89-4A29-B676-8956DB38F231}" presName="root2" presStyleCnt="0"/>
      <dgm:spPr/>
    </dgm:pt>
    <dgm:pt modelId="{6FC438F4-EAB1-4401-BE12-FAB0161D2478}" type="pres">
      <dgm:prSet presAssocID="{764D6189-BB89-4A29-B676-8956DB38F23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E5F66E3-4D8D-4315-8A26-703F6B5633E4}" type="pres">
      <dgm:prSet presAssocID="{764D6189-BB89-4A29-B676-8956DB38F231}" presName="level3hierChild" presStyleCnt="0"/>
      <dgm:spPr/>
    </dgm:pt>
    <dgm:pt modelId="{F6D7587F-AFB9-41BE-9D3C-2A0DC0225B37}" type="pres">
      <dgm:prSet presAssocID="{86997E2B-C8F9-47E6-BAC6-7ADC57B8D6BB}" presName="conn2-1" presStyleLbl="parChTrans1D3" presStyleIdx="1" presStyleCnt="4"/>
      <dgm:spPr/>
      <dgm:t>
        <a:bodyPr/>
        <a:lstStyle/>
        <a:p>
          <a:endParaRPr lang="en-GB"/>
        </a:p>
      </dgm:t>
    </dgm:pt>
    <dgm:pt modelId="{926CD771-1412-4DF1-A9A8-C2654B269E1A}" type="pres">
      <dgm:prSet presAssocID="{86997E2B-C8F9-47E6-BAC6-7ADC57B8D6BB}" presName="connTx" presStyleLbl="parChTrans1D3" presStyleIdx="1" presStyleCnt="4"/>
      <dgm:spPr/>
      <dgm:t>
        <a:bodyPr/>
        <a:lstStyle/>
        <a:p>
          <a:endParaRPr lang="en-GB"/>
        </a:p>
      </dgm:t>
    </dgm:pt>
    <dgm:pt modelId="{390E04CE-1847-4851-B40E-23C059CDEB2F}" type="pres">
      <dgm:prSet presAssocID="{88D214EE-1B62-4820-86BE-9A6E98808B32}" presName="root2" presStyleCnt="0"/>
      <dgm:spPr/>
    </dgm:pt>
    <dgm:pt modelId="{30EDB3C6-F252-4C88-BF5C-F8D164586FFF}" type="pres">
      <dgm:prSet presAssocID="{88D214EE-1B62-4820-86BE-9A6E98808B3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CBB7FA9-C877-41D5-97FC-80E081523CCE}" type="pres">
      <dgm:prSet presAssocID="{88D214EE-1B62-4820-86BE-9A6E98808B32}" presName="level3hierChild" presStyleCnt="0"/>
      <dgm:spPr/>
    </dgm:pt>
    <dgm:pt modelId="{06093F3C-ACAF-43F8-A02A-003B7E2A05B9}" type="pres">
      <dgm:prSet presAssocID="{62583D45-8C8E-480B-BB44-23F5A3E06A4B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259D0075-CA63-4BDE-A9D6-221A9D19C949}" type="pres">
      <dgm:prSet presAssocID="{62583D45-8C8E-480B-BB44-23F5A3E06A4B}" presName="connTx" presStyleLbl="parChTrans1D2" presStyleIdx="1" presStyleCnt="2"/>
      <dgm:spPr/>
      <dgm:t>
        <a:bodyPr/>
        <a:lstStyle/>
        <a:p>
          <a:endParaRPr lang="en-GB"/>
        </a:p>
      </dgm:t>
    </dgm:pt>
    <dgm:pt modelId="{9C29F207-D420-4457-8715-4B40FAAC3A84}" type="pres">
      <dgm:prSet presAssocID="{A71FC3B1-A0A7-4A3B-AD80-A7212C948C44}" presName="root2" presStyleCnt="0"/>
      <dgm:spPr/>
    </dgm:pt>
    <dgm:pt modelId="{58F9D95F-6565-4B11-AEF8-AF6D4AFADB34}" type="pres">
      <dgm:prSet presAssocID="{A71FC3B1-A0A7-4A3B-AD80-A7212C948C4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4F71A06-C77E-48BF-819E-A09448B30064}" type="pres">
      <dgm:prSet presAssocID="{A71FC3B1-A0A7-4A3B-AD80-A7212C948C44}" presName="level3hierChild" presStyleCnt="0"/>
      <dgm:spPr/>
    </dgm:pt>
    <dgm:pt modelId="{68824F32-A79B-4C50-959E-9736CCD1244E}" type="pres">
      <dgm:prSet presAssocID="{A6D19958-51E8-4DD9-8EC1-5A11902F38FC}" presName="conn2-1" presStyleLbl="parChTrans1D3" presStyleIdx="2" presStyleCnt="4"/>
      <dgm:spPr/>
      <dgm:t>
        <a:bodyPr/>
        <a:lstStyle/>
        <a:p>
          <a:endParaRPr lang="en-GB"/>
        </a:p>
      </dgm:t>
    </dgm:pt>
    <dgm:pt modelId="{5AA7ADEE-FD97-45FB-8B58-28B2C310E759}" type="pres">
      <dgm:prSet presAssocID="{A6D19958-51E8-4DD9-8EC1-5A11902F38FC}" presName="connTx" presStyleLbl="parChTrans1D3" presStyleIdx="2" presStyleCnt="4"/>
      <dgm:spPr/>
      <dgm:t>
        <a:bodyPr/>
        <a:lstStyle/>
        <a:p>
          <a:endParaRPr lang="en-GB"/>
        </a:p>
      </dgm:t>
    </dgm:pt>
    <dgm:pt modelId="{0A4E9216-37BD-4D66-AE3A-0C937C30B425}" type="pres">
      <dgm:prSet presAssocID="{BD347777-1787-4C10-BD3D-C888A31A4AA0}" presName="root2" presStyleCnt="0"/>
      <dgm:spPr/>
    </dgm:pt>
    <dgm:pt modelId="{1C79F371-1D5C-4347-AF8A-AED0597A367E}" type="pres">
      <dgm:prSet presAssocID="{BD347777-1787-4C10-BD3D-C888A31A4AA0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7AA67FC-C5A3-4890-B0B2-CC2D7CA94177}" type="pres">
      <dgm:prSet presAssocID="{BD347777-1787-4C10-BD3D-C888A31A4AA0}" presName="level3hierChild" presStyleCnt="0"/>
      <dgm:spPr/>
    </dgm:pt>
    <dgm:pt modelId="{3FC389FD-772A-477D-87A2-5B28C653EFA2}" type="pres">
      <dgm:prSet presAssocID="{D8DAE931-D54F-4BD0-ABAA-3D2D3655E836}" presName="conn2-1" presStyleLbl="parChTrans1D4" presStyleIdx="0" presStyleCnt="2"/>
      <dgm:spPr/>
      <dgm:t>
        <a:bodyPr/>
        <a:lstStyle/>
        <a:p>
          <a:endParaRPr lang="en-GB"/>
        </a:p>
      </dgm:t>
    </dgm:pt>
    <dgm:pt modelId="{FD12F931-51D4-48F7-99E9-3A698C1E21EC}" type="pres">
      <dgm:prSet presAssocID="{D8DAE931-D54F-4BD0-ABAA-3D2D3655E836}" presName="connTx" presStyleLbl="parChTrans1D4" presStyleIdx="0" presStyleCnt="2"/>
      <dgm:spPr/>
      <dgm:t>
        <a:bodyPr/>
        <a:lstStyle/>
        <a:p>
          <a:endParaRPr lang="en-GB"/>
        </a:p>
      </dgm:t>
    </dgm:pt>
    <dgm:pt modelId="{959979EE-E0B1-4591-99BC-BF08C672DFEA}" type="pres">
      <dgm:prSet presAssocID="{2D6115B0-0A4F-4395-A038-51CEF01DD374}" presName="root2" presStyleCnt="0"/>
      <dgm:spPr/>
    </dgm:pt>
    <dgm:pt modelId="{1EEAA6F5-D7BF-4B36-8C1E-0789C4C92648}" type="pres">
      <dgm:prSet presAssocID="{2D6115B0-0A4F-4395-A038-51CEF01DD374}" presName="LevelTwoTextNode" presStyleLbl="node4" presStyleIdx="0" presStyleCnt="2" custLinFactNeighborY="5307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0AA7DD-5C6B-4CD5-ADFD-F67F66C2312C}" type="pres">
      <dgm:prSet presAssocID="{2D6115B0-0A4F-4395-A038-51CEF01DD374}" presName="level3hierChild" presStyleCnt="0"/>
      <dgm:spPr/>
    </dgm:pt>
    <dgm:pt modelId="{3F44B531-4381-4AAD-A46C-18A0F36C5746}" type="pres">
      <dgm:prSet presAssocID="{A1FE7134-B887-437A-9B37-16C8CE6CAD39}" presName="conn2-1" presStyleLbl="parChTrans1D4" presStyleIdx="1" presStyleCnt="2"/>
      <dgm:spPr/>
      <dgm:t>
        <a:bodyPr/>
        <a:lstStyle/>
        <a:p>
          <a:endParaRPr lang="en-GB"/>
        </a:p>
      </dgm:t>
    </dgm:pt>
    <dgm:pt modelId="{188B8625-E9EF-4A05-B3A6-EAEFF76CAEF2}" type="pres">
      <dgm:prSet presAssocID="{A1FE7134-B887-437A-9B37-16C8CE6CAD39}" presName="connTx" presStyleLbl="parChTrans1D4" presStyleIdx="1" presStyleCnt="2"/>
      <dgm:spPr/>
      <dgm:t>
        <a:bodyPr/>
        <a:lstStyle/>
        <a:p>
          <a:endParaRPr lang="en-GB"/>
        </a:p>
      </dgm:t>
    </dgm:pt>
    <dgm:pt modelId="{B5B43D70-AB00-42DC-8679-08CAAEBD656A}" type="pres">
      <dgm:prSet presAssocID="{EDB6BF89-B455-4FAA-AC07-DA237A666C7F}" presName="root2" presStyleCnt="0"/>
      <dgm:spPr/>
    </dgm:pt>
    <dgm:pt modelId="{898EF64C-13FA-4900-B701-94C37F2E666C}" type="pres">
      <dgm:prSet presAssocID="{EDB6BF89-B455-4FAA-AC07-DA237A666C7F}" presName="LevelTwoTextNode" presStyleLbl="node4" presStyleIdx="1" presStyleCnt="2" custLinFactNeighborY="5307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2FB650-F50E-4468-9443-345D6043A461}" type="pres">
      <dgm:prSet presAssocID="{EDB6BF89-B455-4FAA-AC07-DA237A666C7F}" presName="level3hierChild" presStyleCnt="0"/>
      <dgm:spPr/>
    </dgm:pt>
    <dgm:pt modelId="{3CFE4D67-C70A-4533-9E3E-42DA4E870493}" type="pres">
      <dgm:prSet presAssocID="{98FB1421-2C07-4F76-94C1-283412A36516}" presName="conn2-1" presStyleLbl="parChTrans1D3" presStyleIdx="3" presStyleCnt="4"/>
      <dgm:spPr/>
      <dgm:t>
        <a:bodyPr/>
        <a:lstStyle/>
        <a:p>
          <a:endParaRPr lang="en-GB"/>
        </a:p>
      </dgm:t>
    </dgm:pt>
    <dgm:pt modelId="{887AB8EA-745D-491D-97AF-936F808BAF8B}" type="pres">
      <dgm:prSet presAssocID="{98FB1421-2C07-4F76-94C1-283412A36516}" presName="connTx" presStyleLbl="parChTrans1D3" presStyleIdx="3" presStyleCnt="4"/>
      <dgm:spPr/>
      <dgm:t>
        <a:bodyPr/>
        <a:lstStyle/>
        <a:p>
          <a:endParaRPr lang="en-GB"/>
        </a:p>
      </dgm:t>
    </dgm:pt>
    <dgm:pt modelId="{797629C4-1CFD-4047-9609-DF15C8CF6067}" type="pres">
      <dgm:prSet presAssocID="{F7F936DA-C116-4D3A-BA7B-AAC070ACF32D}" presName="root2" presStyleCnt="0"/>
      <dgm:spPr/>
    </dgm:pt>
    <dgm:pt modelId="{EDB36439-D160-4F98-9B53-821E709F1E2D}" type="pres">
      <dgm:prSet presAssocID="{F7F936DA-C116-4D3A-BA7B-AAC070ACF32D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C51CB4-8325-4CA3-8B94-6542E26A4409}" type="pres">
      <dgm:prSet presAssocID="{F7F936DA-C116-4D3A-BA7B-AAC070ACF32D}" presName="level3hierChild" presStyleCnt="0"/>
      <dgm:spPr/>
    </dgm:pt>
  </dgm:ptLst>
  <dgm:cxnLst>
    <dgm:cxn modelId="{E1F1CA0B-4BEA-4390-9977-6F281180C517}" type="presOf" srcId="{D8DAE931-D54F-4BD0-ABAA-3D2D3655E836}" destId="{3FC389FD-772A-477D-87A2-5B28C653EFA2}" srcOrd="0" destOrd="0" presId="urn:microsoft.com/office/officeart/2008/layout/HorizontalMultiLevelHierarchy"/>
    <dgm:cxn modelId="{E0696F2A-BC6D-4D80-8DB5-1C7D4273EE61}" type="presOf" srcId="{F7F936DA-C116-4D3A-BA7B-AAC070ACF32D}" destId="{EDB36439-D160-4F98-9B53-821E709F1E2D}" srcOrd="0" destOrd="0" presId="urn:microsoft.com/office/officeart/2008/layout/HorizontalMultiLevelHierarchy"/>
    <dgm:cxn modelId="{424F59B1-B4C3-4EB9-BF52-EC1D3BC40C78}" type="presOf" srcId="{6FD8B949-CA20-4B35-A1CC-8CCE775C9C2F}" destId="{6063E12B-FFA9-40CF-8858-3D7100301D9E}" srcOrd="1" destOrd="0" presId="urn:microsoft.com/office/officeart/2008/layout/HorizontalMultiLevelHierarchy"/>
    <dgm:cxn modelId="{45B407A6-800B-4E72-8F25-00190C932A1B}" srcId="{99232224-28CD-4ABB-9ADE-C9E1F9B6732A}" destId="{764D6189-BB89-4A29-B676-8956DB38F231}" srcOrd="0" destOrd="0" parTransId="{3743FCC3-70C7-4135-8A93-14A2F795A3CB}" sibTransId="{20B7D350-A1AB-42C7-83FB-10687630956B}"/>
    <dgm:cxn modelId="{9B0B5910-48C8-4C4F-B35E-77DC2C27C1D3}" type="presOf" srcId="{A6D19958-51E8-4DD9-8EC1-5A11902F38FC}" destId="{5AA7ADEE-FD97-45FB-8B58-28B2C310E759}" srcOrd="1" destOrd="0" presId="urn:microsoft.com/office/officeart/2008/layout/HorizontalMultiLevelHierarchy"/>
    <dgm:cxn modelId="{AC5E1C55-21B9-4B3D-8E01-36A981C6CF56}" srcId="{BD347777-1787-4C10-BD3D-C888A31A4AA0}" destId="{2D6115B0-0A4F-4395-A038-51CEF01DD374}" srcOrd="0" destOrd="0" parTransId="{D8DAE931-D54F-4BD0-ABAA-3D2D3655E836}" sibTransId="{9A61F158-3A67-4AEF-B760-0E09FA24C968}"/>
    <dgm:cxn modelId="{2B3C12FC-913A-4196-A0FF-C3335EB35C19}" type="presOf" srcId="{2D6115B0-0A4F-4395-A038-51CEF01DD374}" destId="{1EEAA6F5-D7BF-4B36-8C1E-0789C4C92648}" srcOrd="0" destOrd="0" presId="urn:microsoft.com/office/officeart/2008/layout/HorizontalMultiLevelHierarchy"/>
    <dgm:cxn modelId="{A7473C3B-82CD-4A52-A573-94D04020A397}" type="presOf" srcId="{A1FE7134-B887-437A-9B37-16C8CE6CAD39}" destId="{188B8625-E9EF-4A05-B3A6-EAEFF76CAEF2}" srcOrd="1" destOrd="0" presId="urn:microsoft.com/office/officeart/2008/layout/HorizontalMultiLevelHierarchy"/>
    <dgm:cxn modelId="{D6C7A5C5-A10D-436B-BA46-F2F743EA3956}" type="presOf" srcId="{A1FE7134-B887-437A-9B37-16C8CE6CAD39}" destId="{3F44B531-4381-4AAD-A46C-18A0F36C5746}" srcOrd="0" destOrd="0" presId="urn:microsoft.com/office/officeart/2008/layout/HorizontalMultiLevelHierarchy"/>
    <dgm:cxn modelId="{07F26BC6-22CD-464B-934E-A304FDF1F79A}" type="presOf" srcId="{6FD8B949-CA20-4B35-A1CC-8CCE775C9C2F}" destId="{01B88FA1-B1C7-47B1-AC3E-37AFE067EE3B}" srcOrd="0" destOrd="0" presId="urn:microsoft.com/office/officeart/2008/layout/HorizontalMultiLevelHierarchy"/>
    <dgm:cxn modelId="{22D861FE-D167-4EC7-A3F5-ECF876C091E1}" type="presOf" srcId="{A71FC3B1-A0A7-4A3B-AD80-A7212C948C44}" destId="{58F9D95F-6565-4B11-AEF8-AF6D4AFADB34}" srcOrd="0" destOrd="0" presId="urn:microsoft.com/office/officeart/2008/layout/HorizontalMultiLevelHierarchy"/>
    <dgm:cxn modelId="{BE75CF11-FEF7-42BF-ACE1-7DE2D9D16C5F}" type="presOf" srcId="{86997E2B-C8F9-47E6-BAC6-7ADC57B8D6BB}" destId="{F6D7587F-AFB9-41BE-9D3C-2A0DC0225B37}" srcOrd="0" destOrd="0" presId="urn:microsoft.com/office/officeart/2008/layout/HorizontalMultiLevelHierarchy"/>
    <dgm:cxn modelId="{C69E3C48-BCD5-440A-9291-984AC29A2057}" type="presOf" srcId="{A6D19958-51E8-4DD9-8EC1-5A11902F38FC}" destId="{68824F32-A79B-4C50-959E-9736CCD1244E}" srcOrd="0" destOrd="0" presId="urn:microsoft.com/office/officeart/2008/layout/HorizontalMultiLevelHierarchy"/>
    <dgm:cxn modelId="{68CB0F0D-8BAD-40ED-8760-67D659F8ED26}" srcId="{BD347777-1787-4C10-BD3D-C888A31A4AA0}" destId="{EDB6BF89-B455-4FAA-AC07-DA237A666C7F}" srcOrd="1" destOrd="0" parTransId="{A1FE7134-B887-437A-9B37-16C8CE6CAD39}" sibTransId="{18509C73-6A1E-4804-8112-AA84DE59908C}"/>
    <dgm:cxn modelId="{AE430A98-AE7D-455D-AA26-7016ACE199AF}" srcId="{D02618E7-4ABA-4A8B-AB23-56B5D555B6DE}" destId="{A71FC3B1-A0A7-4A3B-AD80-A7212C948C44}" srcOrd="1" destOrd="0" parTransId="{62583D45-8C8E-480B-BB44-23F5A3E06A4B}" sibTransId="{A4C69299-4647-4C73-B278-381586D1DB85}"/>
    <dgm:cxn modelId="{603715DA-836C-4CC7-8ABE-B81127369835}" type="presOf" srcId="{D02618E7-4ABA-4A8B-AB23-56B5D555B6DE}" destId="{AC039B6E-C1CC-4CA2-87E3-0DED86E970CB}" srcOrd="0" destOrd="0" presId="urn:microsoft.com/office/officeart/2008/layout/HorizontalMultiLevelHierarchy"/>
    <dgm:cxn modelId="{03E5B061-F776-498E-900D-A0C553A77A6C}" type="presOf" srcId="{98FB1421-2C07-4F76-94C1-283412A36516}" destId="{3CFE4D67-C70A-4533-9E3E-42DA4E870493}" srcOrd="0" destOrd="0" presId="urn:microsoft.com/office/officeart/2008/layout/HorizontalMultiLevelHierarchy"/>
    <dgm:cxn modelId="{2F4CFAE7-B62F-4FCE-958C-574CD6DA1B12}" type="presOf" srcId="{86997E2B-C8F9-47E6-BAC6-7ADC57B8D6BB}" destId="{926CD771-1412-4DF1-A9A8-C2654B269E1A}" srcOrd="1" destOrd="0" presId="urn:microsoft.com/office/officeart/2008/layout/HorizontalMultiLevelHierarchy"/>
    <dgm:cxn modelId="{E77D6228-6794-4CD6-9610-128B01B3DC8D}" type="presOf" srcId="{3743FCC3-70C7-4135-8A93-14A2F795A3CB}" destId="{3150EB28-A329-40DB-B2E4-CFE87D89955D}" srcOrd="0" destOrd="0" presId="urn:microsoft.com/office/officeart/2008/layout/HorizontalMultiLevelHierarchy"/>
    <dgm:cxn modelId="{FAC21F91-5563-47CB-8A43-FBAE17387728}" type="presOf" srcId="{99232224-28CD-4ABB-9ADE-C9E1F9B6732A}" destId="{CA7F39E5-CF23-499D-ADB2-370D86CCEC48}" srcOrd="0" destOrd="0" presId="urn:microsoft.com/office/officeart/2008/layout/HorizontalMultiLevelHierarchy"/>
    <dgm:cxn modelId="{0FE59BF9-597C-41BA-9C0A-98EA66414C94}" srcId="{99232224-28CD-4ABB-9ADE-C9E1F9B6732A}" destId="{88D214EE-1B62-4820-86BE-9A6E98808B32}" srcOrd="1" destOrd="0" parTransId="{86997E2B-C8F9-47E6-BAC6-7ADC57B8D6BB}" sibTransId="{DAEDBC6D-6ED9-440E-A830-2566C9AA94FC}"/>
    <dgm:cxn modelId="{64FCF777-F6B1-4AE1-9E0B-2AEC047DB7AD}" type="presOf" srcId="{5827361B-FFC6-463C-B5FE-CA4DA6B20EE0}" destId="{DBBC616F-73FA-4DE6-92F8-1BE798AE4BBD}" srcOrd="0" destOrd="0" presId="urn:microsoft.com/office/officeart/2008/layout/HorizontalMultiLevelHierarchy"/>
    <dgm:cxn modelId="{A3F5789F-7A01-462C-8F2D-6B61888885D9}" srcId="{5827361B-FFC6-463C-B5FE-CA4DA6B20EE0}" destId="{D02618E7-4ABA-4A8B-AB23-56B5D555B6DE}" srcOrd="0" destOrd="0" parTransId="{082F785C-BE92-4A09-B494-5864C3A912A7}" sibTransId="{F3BA57AB-0342-43F2-AC57-BF8D78178B90}"/>
    <dgm:cxn modelId="{D01C4BE4-8681-4EFF-BEE6-A1CABDB556D5}" type="presOf" srcId="{BD347777-1787-4C10-BD3D-C888A31A4AA0}" destId="{1C79F371-1D5C-4347-AF8A-AED0597A367E}" srcOrd="0" destOrd="0" presId="urn:microsoft.com/office/officeart/2008/layout/HorizontalMultiLevelHierarchy"/>
    <dgm:cxn modelId="{6FEC0B72-6E6A-423B-A6F8-C222F2378625}" type="presOf" srcId="{88D214EE-1B62-4820-86BE-9A6E98808B32}" destId="{30EDB3C6-F252-4C88-BF5C-F8D164586FFF}" srcOrd="0" destOrd="0" presId="urn:microsoft.com/office/officeart/2008/layout/HorizontalMultiLevelHierarchy"/>
    <dgm:cxn modelId="{F44C49C4-B5C0-4D12-B68A-EEEF0F1A67C9}" type="presOf" srcId="{62583D45-8C8E-480B-BB44-23F5A3E06A4B}" destId="{06093F3C-ACAF-43F8-A02A-003B7E2A05B9}" srcOrd="0" destOrd="0" presId="urn:microsoft.com/office/officeart/2008/layout/HorizontalMultiLevelHierarchy"/>
    <dgm:cxn modelId="{F78165CD-783D-4832-B3DC-B16BB628DC5A}" type="presOf" srcId="{98FB1421-2C07-4F76-94C1-283412A36516}" destId="{887AB8EA-745D-491D-97AF-936F808BAF8B}" srcOrd="1" destOrd="0" presId="urn:microsoft.com/office/officeart/2008/layout/HorizontalMultiLevelHierarchy"/>
    <dgm:cxn modelId="{D6F79950-51AA-4F0B-84B1-309C7FB9FBE4}" srcId="{D02618E7-4ABA-4A8B-AB23-56B5D555B6DE}" destId="{99232224-28CD-4ABB-9ADE-C9E1F9B6732A}" srcOrd="0" destOrd="0" parTransId="{6FD8B949-CA20-4B35-A1CC-8CCE775C9C2F}" sibTransId="{5CA2040A-46AF-4ABB-A840-52A5466460B7}"/>
    <dgm:cxn modelId="{677DEE8E-CDDB-45B3-9579-9EA859EDF06B}" type="presOf" srcId="{3743FCC3-70C7-4135-8A93-14A2F795A3CB}" destId="{5F297C21-5AB6-40A8-B2E3-74466B644B7E}" srcOrd="1" destOrd="0" presId="urn:microsoft.com/office/officeart/2008/layout/HorizontalMultiLevelHierarchy"/>
    <dgm:cxn modelId="{C69A3267-74CA-41CA-8ACC-94BB6FAB4E46}" type="presOf" srcId="{EDB6BF89-B455-4FAA-AC07-DA237A666C7F}" destId="{898EF64C-13FA-4900-B701-94C37F2E666C}" srcOrd="0" destOrd="0" presId="urn:microsoft.com/office/officeart/2008/layout/HorizontalMultiLevelHierarchy"/>
    <dgm:cxn modelId="{4A87A9A0-9C04-4720-95FB-DE00AC0B782D}" type="presOf" srcId="{62583D45-8C8E-480B-BB44-23F5A3E06A4B}" destId="{259D0075-CA63-4BDE-A9D6-221A9D19C949}" srcOrd="1" destOrd="0" presId="urn:microsoft.com/office/officeart/2008/layout/HorizontalMultiLevelHierarchy"/>
    <dgm:cxn modelId="{F12179F3-02FE-4C83-9279-9E7E6F02596B}" type="presOf" srcId="{D8DAE931-D54F-4BD0-ABAA-3D2D3655E836}" destId="{FD12F931-51D4-48F7-99E9-3A698C1E21EC}" srcOrd="1" destOrd="0" presId="urn:microsoft.com/office/officeart/2008/layout/HorizontalMultiLevelHierarchy"/>
    <dgm:cxn modelId="{D2CDE936-1442-456C-B33F-2BB7131E947F}" srcId="{A71FC3B1-A0A7-4A3B-AD80-A7212C948C44}" destId="{F7F936DA-C116-4D3A-BA7B-AAC070ACF32D}" srcOrd="1" destOrd="0" parTransId="{98FB1421-2C07-4F76-94C1-283412A36516}" sibTransId="{D22C99FB-C5ED-4127-A1BE-A665D3840434}"/>
    <dgm:cxn modelId="{FE393718-6CE4-475D-A993-F77E8D47FDAB}" type="presOf" srcId="{764D6189-BB89-4A29-B676-8956DB38F231}" destId="{6FC438F4-EAB1-4401-BE12-FAB0161D2478}" srcOrd="0" destOrd="0" presId="urn:microsoft.com/office/officeart/2008/layout/HorizontalMultiLevelHierarchy"/>
    <dgm:cxn modelId="{5490ACD0-81D4-4DFE-B8B4-84129860E326}" srcId="{A71FC3B1-A0A7-4A3B-AD80-A7212C948C44}" destId="{BD347777-1787-4C10-BD3D-C888A31A4AA0}" srcOrd="0" destOrd="0" parTransId="{A6D19958-51E8-4DD9-8EC1-5A11902F38FC}" sibTransId="{E93117F5-4186-4434-825B-F2FEB50B5250}"/>
    <dgm:cxn modelId="{923A0962-624C-4BF3-911F-23B449E9183D}" type="presParOf" srcId="{DBBC616F-73FA-4DE6-92F8-1BE798AE4BBD}" destId="{F785981D-0D0F-44C6-B081-27ADC59F49D6}" srcOrd="0" destOrd="0" presId="urn:microsoft.com/office/officeart/2008/layout/HorizontalMultiLevelHierarchy"/>
    <dgm:cxn modelId="{49C626AD-AB69-4A8C-AC8D-BE55CFFCF5AB}" type="presParOf" srcId="{F785981D-0D0F-44C6-B081-27ADC59F49D6}" destId="{AC039B6E-C1CC-4CA2-87E3-0DED86E970CB}" srcOrd="0" destOrd="0" presId="urn:microsoft.com/office/officeart/2008/layout/HorizontalMultiLevelHierarchy"/>
    <dgm:cxn modelId="{839B72C5-03D9-4A04-981A-4CEFF4AF9F38}" type="presParOf" srcId="{F785981D-0D0F-44C6-B081-27ADC59F49D6}" destId="{68A63092-94E6-4066-BADA-80C7F58055E3}" srcOrd="1" destOrd="0" presId="urn:microsoft.com/office/officeart/2008/layout/HorizontalMultiLevelHierarchy"/>
    <dgm:cxn modelId="{79658E00-953B-462C-A182-8D2270316E3C}" type="presParOf" srcId="{68A63092-94E6-4066-BADA-80C7F58055E3}" destId="{01B88FA1-B1C7-47B1-AC3E-37AFE067EE3B}" srcOrd="0" destOrd="0" presId="urn:microsoft.com/office/officeart/2008/layout/HorizontalMultiLevelHierarchy"/>
    <dgm:cxn modelId="{EF69A0BF-0DCA-416B-8517-A82CED42DF7E}" type="presParOf" srcId="{01B88FA1-B1C7-47B1-AC3E-37AFE067EE3B}" destId="{6063E12B-FFA9-40CF-8858-3D7100301D9E}" srcOrd="0" destOrd="0" presId="urn:microsoft.com/office/officeart/2008/layout/HorizontalMultiLevelHierarchy"/>
    <dgm:cxn modelId="{C3785FCC-832F-44B0-91AE-51B913A36297}" type="presParOf" srcId="{68A63092-94E6-4066-BADA-80C7F58055E3}" destId="{21702D23-F467-4049-90FF-7859CA68CF57}" srcOrd="1" destOrd="0" presId="urn:microsoft.com/office/officeart/2008/layout/HorizontalMultiLevelHierarchy"/>
    <dgm:cxn modelId="{49883986-4829-4A4F-91C6-56D565A36375}" type="presParOf" srcId="{21702D23-F467-4049-90FF-7859CA68CF57}" destId="{CA7F39E5-CF23-499D-ADB2-370D86CCEC48}" srcOrd="0" destOrd="0" presId="urn:microsoft.com/office/officeart/2008/layout/HorizontalMultiLevelHierarchy"/>
    <dgm:cxn modelId="{8CFA5C69-DD98-4A39-80B3-C0BCCED879AC}" type="presParOf" srcId="{21702D23-F467-4049-90FF-7859CA68CF57}" destId="{C390BD31-8660-4469-B0D0-5BAD868FBD4D}" srcOrd="1" destOrd="0" presId="urn:microsoft.com/office/officeart/2008/layout/HorizontalMultiLevelHierarchy"/>
    <dgm:cxn modelId="{015DB333-C80F-4795-9450-C8C64E8B85C9}" type="presParOf" srcId="{C390BD31-8660-4469-B0D0-5BAD868FBD4D}" destId="{3150EB28-A329-40DB-B2E4-CFE87D89955D}" srcOrd="0" destOrd="0" presId="urn:microsoft.com/office/officeart/2008/layout/HorizontalMultiLevelHierarchy"/>
    <dgm:cxn modelId="{96735552-DE20-49AE-A7CF-98748D04754B}" type="presParOf" srcId="{3150EB28-A329-40DB-B2E4-CFE87D89955D}" destId="{5F297C21-5AB6-40A8-B2E3-74466B644B7E}" srcOrd="0" destOrd="0" presId="urn:microsoft.com/office/officeart/2008/layout/HorizontalMultiLevelHierarchy"/>
    <dgm:cxn modelId="{57459496-57C6-49FA-81F1-BCA1C54A803A}" type="presParOf" srcId="{C390BD31-8660-4469-B0D0-5BAD868FBD4D}" destId="{D6E0836D-0B3B-48DE-BEAA-BEE6EB7B8F95}" srcOrd="1" destOrd="0" presId="urn:microsoft.com/office/officeart/2008/layout/HorizontalMultiLevelHierarchy"/>
    <dgm:cxn modelId="{C927F4B2-D869-406D-9FD1-0330D0DC3B98}" type="presParOf" srcId="{D6E0836D-0B3B-48DE-BEAA-BEE6EB7B8F95}" destId="{6FC438F4-EAB1-4401-BE12-FAB0161D2478}" srcOrd="0" destOrd="0" presId="urn:microsoft.com/office/officeart/2008/layout/HorizontalMultiLevelHierarchy"/>
    <dgm:cxn modelId="{152EEF43-BDB5-4E34-8174-8E874926D4CB}" type="presParOf" srcId="{D6E0836D-0B3B-48DE-BEAA-BEE6EB7B8F95}" destId="{6E5F66E3-4D8D-4315-8A26-703F6B5633E4}" srcOrd="1" destOrd="0" presId="urn:microsoft.com/office/officeart/2008/layout/HorizontalMultiLevelHierarchy"/>
    <dgm:cxn modelId="{F83923DC-B2A5-4443-926C-4CACAC6BE84E}" type="presParOf" srcId="{C390BD31-8660-4469-B0D0-5BAD868FBD4D}" destId="{F6D7587F-AFB9-41BE-9D3C-2A0DC0225B37}" srcOrd="2" destOrd="0" presId="urn:microsoft.com/office/officeart/2008/layout/HorizontalMultiLevelHierarchy"/>
    <dgm:cxn modelId="{D2D9BB0F-43BD-4D91-B6B1-443DB8A702D9}" type="presParOf" srcId="{F6D7587F-AFB9-41BE-9D3C-2A0DC0225B37}" destId="{926CD771-1412-4DF1-A9A8-C2654B269E1A}" srcOrd="0" destOrd="0" presId="urn:microsoft.com/office/officeart/2008/layout/HorizontalMultiLevelHierarchy"/>
    <dgm:cxn modelId="{037090B1-600E-4EA8-AE16-E934952D8CA0}" type="presParOf" srcId="{C390BD31-8660-4469-B0D0-5BAD868FBD4D}" destId="{390E04CE-1847-4851-B40E-23C059CDEB2F}" srcOrd="3" destOrd="0" presId="urn:microsoft.com/office/officeart/2008/layout/HorizontalMultiLevelHierarchy"/>
    <dgm:cxn modelId="{3C15BC8B-BF61-4192-AA4E-01CDF9CE7A13}" type="presParOf" srcId="{390E04CE-1847-4851-B40E-23C059CDEB2F}" destId="{30EDB3C6-F252-4C88-BF5C-F8D164586FFF}" srcOrd="0" destOrd="0" presId="urn:microsoft.com/office/officeart/2008/layout/HorizontalMultiLevelHierarchy"/>
    <dgm:cxn modelId="{85FEB49A-73DB-449B-93B4-8AF0F2812CC2}" type="presParOf" srcId="{390E04CE-1847-4851-B40E-23C059CDEB2F}" destId="{2CBB7FA9-C877-41D5-97FC-80E081523CCE}" srcOrd="1" destOrd="0" presId="urn:microsoft.com/office/officeart/2008/layout/HorizontalMultiLevelHierarchy"/>
    <dgm:cxn modelId="{E514CB1F-F8FC-4EC1-A00C-97F3C52BD9FC}" type="presParOf" srcId="{68A63092-94E6-4066-BADA-80C7F58055E3}" destId="{06093F3C-ACAF-43F8-A02A-003B7E2A05B9}" srcOrd="2" destOrd="0" presId="urn:microsoft.com/office/officeart/2008/layout/HorizontalMultiLevelHierarchy"/>
    <dgm:cxn modelId="{7BC5EB1C-1995-4115-9CC3-1CEBAEA2A18B}" type="presParOf" srcId="{06093F3C-ACAF-43F8-A02A-003B7E2A05B9}" destId="{259D0075-CA63-4BDE-A9D6-221A9D19C949}" srcOrd="0" destOrd="0" presId="urn:microsoft.com/office/officeart/2008/layout/HorizontalMultiLevelHierarchy"/>
    <dgm:cxn modelId="{388B3793-7F04-4D50-93F5-2C358A8D95AC}" type="presParOf" srcId="{68A63092-94E6-4066-BADA-80C7F58055E3}" destId="{9C29F207-D420-4457-8715-4B40FAAC3A84}" srcOrd="3" destOrd="0" presId="urn:microsoft.com/office/officeart/2008/layout/HorizontalMultiLevelHierarchy"/>
    <dgm:cxn modelId="{43D281AB-C282-410D-B9B6-2D9DD3B5C09E}" type="presParOf" srcId="{9C29F207-D420-4457-8715-4B40FAAC3A84}" destId="{58F9D95F-6565-4B11-AEF8-AF6D4AFADB34}" srcOrd="0" destOrd="0" presId="urn:microsoft.com/office/officeart/2008/layout/HorizontalMultiLevelHierarchy"/>
    <dgm:cxn modelId="{3E6D1FDE-B9E8-469A-865E-6678B6698AC9}" type="presParOf" srcId="{9C29F207-D420-4457-8715-4B40FAAC3A84}" destId="{A4F71A06-C77E-48BF-819E-A09448B30064}" srcOrd="1" destOrd="0" presId="urn:microsoft.com/office/officeart/2008/layout/HorizontalMultiLevelHierarchy"/>
    <dgm:cxn modelId="{9F02546B-FE82-49C5-B243-87FB7E18253B}" type="presParOf" srcId="{A4F71A06-C77E-48BF-819E-A09448B30064}" destId="{68824F32-A79B-4C50-959E-9736CCD1244E}" srcOrd="0" destOrd="0" presId="urn:microsoft.com/office/officeart/2008/layout/HorizontalMultiLevelHierarchy"/>
    <dgm:cxn modelId="{540BA99C-C083-420D-BBBA-1959BBA8126E}" type="presParOf" srcId="{68824F32-A79B-4C50-959E-9736CCD1244E}" destId="{5AA7ADEE-FD97-45FB-8B58-28B2C310E759}" srcOrd="0" destOrd="0" presId="urn:microsoft.com/office/officeart/2008/layout/HorizontalMultiLevelHierarchy"/>
    <dgm:cxn modelId="{92C75D5A-CED2-4EE5-A61A-624EE9944DC5}" type="presParOf" srcId="{A4F71A06-C77E-48BF-819E-A09448B30064}" destId="{0A4E9216-37BD-4D66-AE3A-0C937C30B425}" srcOrd="1" destOrd="0" presId="urn:microsoft.com/office/officeart/2008/layout/HorizontalMultiLevelHierarchy"/>
    <dgm:cxn modelId="{3F39CF86-F0A8-4648-8279-68EED3CD91DA}" type="presParOf" srcId="{0A4E9216-37BD-4D66-AE3A-0C937C30B425}" destId="{1C79F371-1D5C-4347-AF8A-AED0597A367E}" srcOrd="0" destOrd="0" presId="urn:microsoft.com/office/officeart/2008/layout/HorizontalMultiLevelHierarchy"/>
    <dgm:cxn modelId="{AAE72C25-9CED-4EC5-A099-805AA19D3AE6}" type="presParOf" srcId="{0A4E9216-37BD-4D66-AE3A-0C937C30B425}" destId="{07AA67FC-C5A3-4890-B0B2-CC2D7CA94177}" srcOrd="1" destOrd="0" presId="urn:microsoft.com/office/officeart/2008/layout/HorizontalMultiLevelHierarchy"/>
    <dgm:cxn modelId="{1AA2A251-2244-4317-B8C2-3B1CEE6AD089}" type="presParOf" srcId="{07AA67FC-C5A3-4890-B0B2-CC2D7CA94177}" destId="{3FC389FD-772A-477D-87A2-5B28C653EFA2}" srcOrd="0" destOrd="0" presId="urn:microsoft.com/office/officeart/2008/layout/HorizontalMultiLevelHierarchy"/>
    <dgm:cxn modelId="{BC188B0C-CBE8-4CC6-8AE9-9BE49B70E238}" type="presParOf" srcId="{3FC389FD-772A-477D-87A2-5B28C653EFA2}" destId="{FD12F931-51D4-48F7-99E9-3A698C1E21EC}" srcOrd="0" destOrd="0" presId="urn:microsoft.com/office/officeart/2008/layout/HorizontalMultiLevelHierarchy"/>
    <dgm:cxn modelId="{FAE99AE7-B895-4C27-8284-D4245C635AA5}" type="presParOf" srcId="{07AA67FC-C5A3-4890-B0B2-CC2D7CA94177}" destId="{959979EE-E0B1-4591-99BC-BF08C672DFEA}" srcOrd="1" destOrd="0" presId="urn:microsoft.com/office/officeart/2008/layout/HorizontalMultiLevelHierarchy"/>
    <dgm:cxn modelId="{23950476-5949-4534-96E9-B6E4E588D1E4}" type="presParOf" srcId="{959979EE-E0B1-4591-99BC-BF08C672DFEA}" destId="{1EEAA6F5-D7BF-4B36-8C1E-0789C4C92648}" srcOrd="0" destOrd="0" presId="urn:microsoft.com/office/officeart/2008/layout/HorizontalMultiLevelHierarchy"/>
    <dgm:cxn modelId="{CBA80E65-0E87-49D2-BBB5-FCE5ECFD1349}" type="presParOf" srcId="{959979EE-E0B1-4591-99BC-BF08C672DFEA}" destId="{4D0AA7DD-5C6B-4CD5-ADFD-F67F66C2312C}" srcOrd="1" destOrd="0" presId="urn:microsoft.com/office/officeart/2008/layout/HorizontalMultiLevelHierarchy"/>
    <dgm:cxn modelId="{F494792C-E82C-4D6D-9391-1985E26CB385}" type="presParOf" srcId="{07AA67FC-C5A3-4890-B0B2-CC2D7CA94177}" destId="{3F44B531-4381-4AAD-A46C-18A0F36C5746}" srcOrd="2" destOrd="0" presId="urn:microsoft.com/office/officeart/2008/layout/HorizontalMultiLevelHierarchy"/>
    <dgm:cxn modelId="{A8AEC295-4B3F-4B0F-8460-417FD65449A8}" type="presParOf" srcId="{3F44B531-4381-4AAD-A46C-18A0F36C5746}" destId="{188B8625-E9EF-4A05-B3A6-EAEFF76CAEF2}" srcOrd="0" destOrd="0" presId="urn:microsoft.com/office/officeart/2008/layout/HorizontalMultiLevelHierarchy"/>
    <dgm:cxn modelId="{3F5245D1-EB58-4268-A634-598DD57D6E75}" type="presParOf" srcId="{07AA67FC-C5A3-4890-B0B2-CC2D7CA94177}" destId="{B5B43D70-AB00-42DC-8679-08CAAEBD656A}" srcOrd="3" destOrd="0" presId="urn:microsoft.com/office/officeart/2008/layout/HorizontalMultiLevelHierarchy"/>
    <dgm:cxn modelId="{1DF9EAE0-45CB-41CB-9DE3-73C21D434D56}" type="presParOf" srcId="{B5B43D70-AB00-42DC-8679-08CAAEBD656A}" destId="{898EF64C-13FA-4900-B701-94C37F2E666C}" srcOrd="0" destOrd="0" presId="urn:microsoft.com/office/officeart/2008/layout/HorizontalMultiLevelHierarchy"/>
    <dgm:cxn modelId="{ACB4F9EF-52F8-45C1-BF4F-DE4FB9AC8B83}" type="presParOf" srcId="{B5B43D70-AB00-42DC-8679-08CAAEBD656A}" destId="{722FB650-F50E-4468-9443-345D6043A461}" srcOrd="1" destOrd="0" presId="urn:microsoft.com/office/officeart/2008/layout/HorizontalMultiLevelHierarchy"/>
    <dgm:cxn modelId="{ECB42118-7A19-482C-8115-D181EB4F9678}" type="presParOf" srcId="{A4F71A06-C77E-48BF-819E-A09448B30064}" destId="{3CFE4D67-C70A-4533-9E3E-42DA4E870493}" srcOrd="2" destOrd="0" presId="urn:microsoft.com/office/officeart/2008/layout/HorizontalMultiLevelHierarchy"/>
    <dgm:cxn modelId="{D8917B29-A533-47C0-9DA0-9C35D1A5489A}" type="presParOf" srcId="{3CFE4D67-C70A-4533-9E3E-42DA4E870493}" destId="{887AB8EA-745D-491D-97AF-936F808BAF8B}" srcOrd="0" destOrd="0" presId="urn:microsoft.com/office/officeart/2008/layout/HorizontalMultiLevelHierarchy"/>
    <dgm:cxn modelId="{437CE425-FE6D-4924-8E60-141DD9B73DF3}" type="presParOf" srcId="{A4F71A06-C77E-48BF-819E-A09448B30064}" destId="{797629C4-1CFD-4047-9609-DF15C8CF6067}" srcOrd="3" destOrd="0" presId="urn:microsoft.com/office/officeart/2008/layout/HorizontalMultiLevelHierarchy"/>
    <dgm:cxn modelId="{288FC87B-8375-4CA0-9E53-33B09F5A6BDC}" type="presParOf" srcId="{797629C4-1CFD-4047-9609-DF15C8CF6067}" destId="{EDB36439-D160-4F98-9B53-821E709F1E2D}" srcOrd="0" destOrd="0" presId="urn:microsoft.com/office/officeart/2008/layout/HorizontalMultiLevelHierarchy"/>
    <dgm:cxn modelId="{177680F4-1A59-42C1-A701-A3CE00CDC753}" type="presParOf" srcId="{797629C4-1CFD-4047-9609-DF15C8CF6067}" destId="{49C51CB4-8325-4CA3-8B94-6542E26A440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E4D67-C70A-4533-9E3E-42DA4E870493}">
      <dsp:nvSpPr>
        <dsp:cNvPr id="0" name=""/>
        <dsp:cNvSpPr/>
      </dsp:nvSpPr>
      <dsp:spPr>
        <a:xfrm>
          <a:off x="3289612" y="3326517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416207"/>
              </a:lnTo>
              <a:lnTo>
                <a:pt x="436851" y="4162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2953" y="3519536"/>
        <a:ext cx="30168" cy="30168"/>
      </dsp:txXfrm>
    </dsp:sp>
    <dsp:sp modelId="{3F44B531-4381-4AAD-A46C-18A0F36C5746}">
      <dsp:nvSpPr>
        <dsp:cNvPr id="0" name=""/>
        <dsp:cNvSpPr/>
      </dsp:nvSpPr>
      <dsp:spPr>
        <a:xfrm>
          <a:off x="5910718" y="2910310"/>
          <a:ext cx="436851" cy="769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769670"/>
              </a:lnTo>
              <a:lnTo>
                <a:pt x="436851" y="7696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107019" y="3273020"/>
        <a:ext cx="44250" cy="44250"/>
      </dsp:txXfrm>
    </dsp:sp>
    <dsp:sp modelId="{3FC389FD-772A-477D-87A2-5B28C653EFA2}">
      <dsp:nvSpPr>
        <dsp:cNvPr id="0" name=""/>
        <dsp:cNvSpPr/>
      </dsp:nvSpPr>
      <dsp:spPr>
        <a:xfrm>
          <a:off x="5910718" y="2801846"/>
          <a:ext cx="436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08464"/>
              </a:moveTo>
              <a:lnTo>
                <a:pt x="218425" y="108464"/>
              </a:lnTo>
              <a:lnTo>
                <a:pt x="218425" y="45720"/>
              </a:lnTo>
              <a:lnTo>
                <a:pt x="43685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118110" y="2836533"/>
        <a:ext cx="22066" cy="22066"/>
      </dsp:txXfrm>
    </dsp:sp>
    <dsp:sp modelId="{68824F32-A79B-4C50-959E-9736CCD1244E}">
      <dsp:nvSpPr>
        <dsp:cNvPr id="0" name=""/>
        <dsp:cNvSpPr/>
      </dsp:nvSpPr>
      <dsp:spPr>
        <a:xfrm>
          <a:off x="3289612" y="2910310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416207"/>
              </a:moveTo>
              <a:lnTo>
                <a:pt x="218425" y="416207"/>
              </a:lnTo>
              <a:lnTo>
                <a:pt x="218425" y="0"/>
              </a:lnTo>
              <a:lnTo>
                <a:pt x="43685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2953" y="3103329"/>
        <a:ext cx="30168" cy="30168"/>
      </dsp:txXfrm>
    </dsp:sp>
    <dsp:sp modelId="{06093F3C-ACAF-43F8-A02A-003B7E2A05B9}">
      <dsp:nvSpPr>
        <dsp:cNvPr id="0" name=""/>
        <dsp:cNvSpPr/>
      </dsp:nvSpPr>
      <dsp:spPr>
        <a:xfrm>
          <a:off x="668506" y="2285999"/>
          <a:ext cx="436851" cy="1040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1040517"/>
              </a:lnTo>
              <a:lnTo>
                <a:pt x="436851" y="10405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58719" y="2778046"/>
        <a:ext cx="56425" cy="56425"/>
      </dsp:txXfrm>
    </dsp:sp>
    <dsp:sp modelId="{F6D7587F-AFB9-41BE-9D3C-2A0DC0225B37}">
      <dsp:nvSpPr>
        <dsp:cNvPr id="0" name=""/>
        <dsp:cNvSpPr/>
      </dsp:nvSpPr>
      <dsp:spPr>
        <a:xfrm>
          <a:off x="3289612" y="1245482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416207"/>
              </a:lnTo>
              <a:lnTo>
                <a:pt x="436851" y="4162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92953" y="1438501"/>
        <a:ext cx="30168" cy="30168"/>
      </dsp:txXfrm>
    </dsp:sp>
    <dsp:sp modelId="{3150EB28-A329-40DB-B2E4-CFE87D89955D}">
      <dsp:nvSpPr>
        <dsp:cNvPr id="0" name=""/>
        <dsp:cNvSpPr/>
      </dsp:nvSpPr>
      <dsp:spPr>
        <a:xfrm>
          <a:off x="3289612" y="829274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416207"/>
              </a:moveTo>
              <a:lnTo>
                <a:pt x="218425" y="416207"/>
              </a:lnTo>
              <a:lnTo>
                <a:pt x="218425" y="0"/>
              </a:lnTo>
              <a:lnTo>
                <a:pt x="43685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92953" y="1022294"/>
        <a:ext cx="30168" cy="30168"/>
      </dsp:txXfrm>
    </dsp:sp>
    <dsp:sp modelId="{01B88FA1-B1C7-47B1-AC3E-37AFE067EE3B}">
      <dsp:nvSpPr>
        <dsp:cNvPr id="0" name=""/>
        <dsp:cNvSpPr/>
      </dsp:nvSpPr>
      <dsp:spPr>
        <a:xfrm>
          <a:off x="668506" y="1245482"/>
          <a:ext cx="436851" cy="1040517"/>
        </a:xfrm>
        <a:custGeom>
          <a:avLst/>
          <a:gdLst/>
          <a:ahLst/>
          <a:cxnLst/>
          <a:rect l="0" t="0" r="0" b="0"/>
          <a:pathLst>
            <a:path>
              <a:moveTo>
                <a:pt x="0" y="1040517"/>
              </a:moveTo>
              <a:lnTo>
                <a:pt x="218425" y="1040517"/>
              </a:lnTo>
              <a:lnTo>
                <a:pt x="218425" y="0"/>
              </a:lnTo>
              <a:lnTo>
                <a:pt x="43685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58719" y="1737528"/>
        <a:ext cx="56425" cy="56425"/>
      </dsp:txXfrm>
    </dsp:sp>
    <dsp:sp modelId="{AC039B6E-C1CC-4CA2-87E3-0DED86E970CB}">
      <dsp:nvSpPr>
        <dsp:cNvPr id="0" name=""/>
        <dsp:cNvSpPr/>
      </dsp:nvSpPr>
      <dsp:spPr>
        <a:xfrm rot="16200000">
          <a:off x="-1416910" y="1953034"/>
          <a:ext cx="3504902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Formal methods</a:t>
          </a:r>
          <a:br>
            <a:rPr lang="en-US" sz="2200" kern="1200" dirty="0" smtClean="0"/>
          </a:br>
          <a:r>
            <a:rPr lang="en-US" sz="2200" kern="1200" dirty="0" smtClean="0"/>
            <a:t>&amp; security</a:t>
          </a:r>
          <a:endParaRPr lang="en-US" sz="2200" kern="1200" dirty="0"/>
        </a:p>
      </dsp:txBody>
      <dsp:txXfrm>
        <a:off x="-1416910" y="1953034"/>
        <a:ext cx="3504902" cy="665931"/>
      </dsp:txXfrm>
    </dsp:sp>
    <dsp:sp modelId="{CA7F39E5-CF23-499D-ADB2-370D86CCEC48}">
      <dsp:nvSpPr>
        <dsp:cNvPr id="0" name=""/>
        <dsp:cNvSpPr/>
      </dsp:nvSpPr>
      <dsp:spPr>
        <a:xfrm>
          <a:off x="1105357" y="912516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Symbolic models</a:t>
          </a:r>
          <a:endParaRPr lang="en-US" sz="2200" kern="1200" dirty="0"/>
        </a:p>
      </dsp:txBody>
      <dsp:txXfrm>
        <a:off x="1105357" y="912516"/>
        <a:ext cx="2184255" cy="665931"/>
      </dsp:txXfrm>
    </dsp:sp>
    <dsp:sp modelId="{6FC438F4-EAB1-4401-BE12-FAB0161D2478}">
      <dsp:nvSpPr>
        <dsp:cNvPr id="0" name=""/>
        <dsp:cNvSpPr/>
      </dsp:nvSpPr>
      <dsp:spPr>
        <a:xfrm>
          <a:off x="3726463" y="496309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 classical protocols</a:t>
          </a:r>
          <a:endParaRPr lang="en-US" sz="2200" kern="1200" dirty="0"/>
        </a:p>
      </dsp:txBody>
      <dsp:txXfrm>
        <a:off x="3726463" y="496309"/>
        <a:ext cx="2184255" cy="665931"/>
      </dsp:txXfrm>
    </dsp:sp>
    <dsp:sp modelId="{30EDB3C6-F252-4C88-BF5C-F8D164586FFF}">
      <dsp:nvSpPr>
        <dsp:cNvPr id="0" name=""/>
        <dsp:cNvSpPr/>
      </dsp:nvSpPr>
      <dsp:spPr>
        <a:xfrm>
          <a:off x="3726463" y="1328723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 quantum protocols</a:t>
          </a:r>
          <a:endParaRPr lang="en-US" sz="2200" kern="1200" dirty="0"/>
        </a:p>
      </dsp:txBody>
      <dsp:txXfrm>
        <a:off x="3726463" y="1328723"/>
        <a:ext cx="2184255" cy="665931"/>
      </dsp:txXfrm>
    </dsp:sp>
    <dsp:sp modelId="{58F9D95F-6565-4B11-AEF8-AF6D4AFADB34}">
      <dsp:nvSpPr>
        <dsp:cNvPr id="0" name=""/>
        <dsp:cNvSpPr/>
      </dsp:nvSpPr>
      <dsp:spPr>
        <a:xfrm>
          <a:off x="1105357" y="2993552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Computational crypto</a:t>
          </a:r>
          <a:endParaRPr lang="en-US" sz="2200" kern="1200" dirty="0"/>
        </a:p>
      </dsp:txBody>
      <dsp:txXfrm>
        <a:off x="1105357" y="2993552"/>
        <a:ext cx="2184255" cy="665931"/>
      </dsp:txXfrm>
    </dsp:sp>
    <dsp:sp modelId="{1C79F371-1D5C-4347-AF8A-AED0597A367E}">
      <dsp:nvSpPr>
        <dsp:cNvPr id="0" name=""/>
        <dsp:cNvSpPr/>
      </dsp:nvSpPr>
      <dsp:spPr>
        <a:xfrm>
          <a:off x="3726463" y="2577345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Post-quantum crypto</a:t>
          </a:r>
          <a:endParaRPr lang="en-US" sz="2200" kern="1200" dirty="0"/>
        </a:p>
      </dsp:txBody>
      <dsp:txXfrm>
        <a:off x="3726463" y="2577345"/>
        <a:ext cx="2184255" cy="665931"/>
      </dsp:txXfrm>
    </dsp:sp>
    <dsp:sp modelId="{1EEAA6F5-D7BF-4B36-8C1E-0789C4C92648}">
      <dsp:nvSpPr>
        <dsp:cNvPr id="0" name=""/>
        <dsp:cNvSpPr/>
      </dsp:nvSpPr>
      <dsp:spPr>
        <a:xfrm>
          <a:off x="6347569" y="2514600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“Classical” proofs</a:t>
          </a:r>
          <a:endParaRPr lang="en-US" sz="2200" kern="1200" dirty="0"/>
        </a:p>
      </dsp:txBody>
      <dsp:txXfrm>
        <a:off x="6347569" y="2514600"/>
        <a:ext cx="2184255" cy="665931"/>
      </dsp:txXfrm>
    </dsp:sp>
    <dsp:sp modelId="{898EF64C-13FA-4900-B701-94C37F2E666C}">
      <dsp:nvSpPr>
        <dsp:cNvPr id="0" name=""/>
        <dsp:cNvSpPr/>
      </dsp:nvSpPr>
      <dsp:spPr>
        <a:xfrm>
          <a:off x="6347569" y="3347015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“Quantum” proofs</a:t>
          </a:r>
          <a:endParaRPr lang="en-US" sz="2200" kern="1200" dirty="0"/>
        </a:p>
      </dsp:txBody>
      <dsp:txXfrm>
        <a:off x="6347569" y="3347015"/>
        <a:ext cx="2184255" cy="665931"/>
      </dsp:txXfrm>
    </dsp:sp>
    <dsp:sp modelId="{EDB36439-D160-4F98-9B53-821E709F1E2D}">
      <dsp:nvSpPr>
        <dsp:cNvPr id="0" name=""/>
        <dsp:cNvSpPr/>
      </dsp:nvSpPr>
      <dsp:spPr>
        <a:xfrm>
          <a:off x="3726463" y="3409759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Quantum protocols</a:t>
          </a:r>
          <a:endParaRPr lang="en-US" sz="2200" kern="1200" dirty="0"/>
        </a:p>
      </dsp:txBody>
      <dsp:txXfrm>
        <a:off x="3726463" y="3409759"/>
        <a:ext cx="2184255" cy="665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E4D67-C70A-4533-9E3E-42DA4E870493}">
      <dsp:nvSpPr>
        <dsp:cNvPr id="0" name=""/>
        <dsp:cNvSpPr/>
      </dsp:nvSpPr>
      <dsp:spPr>
        <a:xfrm>
          <a:off x="3289612" y="3326517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416207"/>
              </a:lnTo>
              <a:lnTo>
                <a:pt x="436851" y="4162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2953" y="3519536"/>
        <a:ext cx="30168" cy="30168"/>
      </dsp:txXfrm>
    </dsp:sp>
    <dsp:sp modelId="{3F44B531-4381-4AAD-A46C-18A0F36C5746}">
      <dsp:nvSpPr>
        <dsp:cNvPr id="0" name=""/>
        <dsp:cNvSpPr/>
      </dsp:nvSpPr>
      <dsp:spPr>
        <a:xfrm>
          <a:off x="5910718" y="2910310"/>
          <a:ext cx="436851" cy="769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769670"/>
              </a:lnTo>
              <a:lnTo>
                <a:pt x="436851" y="7696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107019" y="3273020"/>
        <a:ext cx="44250" cy="44250"/>
      </dsp:txXfrm>
    </dsp:sp>
    <dsp:sp modelId="{3FC389FD-772A-477D-87A2-5B28C653EFA2}">
      <dsp:nvSpPr>
        <dsp:cNvPr id="0" name=""/>
        <dsp:cNvSpPr/>
      </dsp:nvSpPr>
      <dsp:spPr>
        <a:xfrm>
          <a:off x="5910718" y="2801846"/>
          <a:ext cx="436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08464"/>
              </a:moveTo>
              <a:lnTo>
                <a:pt x="218425" y="108464"/>
              </a:lnTo>
              <a:lnTo>
                <a:pt x="218425" y="45720"/>
              </a:lnTo>
              <a:lnTo>
                <a:pt x="43685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118110" y="2836533"/>
        <a:ext cx="22066" cy="22066"/>
      </dsp:txXfrm>
    </dsp:sp>
    <dsp:sp modelId="{68824F32-A79B-4C50-959E-9736CCD1244E}">
      <dsp:nvSpPr>
        <dsp:cNvPr id="0" name=""/>
        <dsp:cNvSpPr/>
      </dsp:nvSpPr>
      <dsp:spPr>
        <a:xfrm>
          <a:off x="3289612" y="2910310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416207"/>
              </a:moveTo>
              <a:lnTo>
                <a:pt x="218425" y="416207"/>
              </a:lnTo>
              <a:lnTo>
                <a:pt x="218425" y="0"/>
              </a:lnTo>
              <a:lnTo>
                <a:pt x="43685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2953" y="3103329"/>
        <a:ext cx="30168" cy="30168"/>
      </dsp:txXfrm>
    </dsp:sp>
    <dsp:sp modelId="{06093F3C-ACAF-43F8-A02A-003B7E2A05B9}">
      <dsp:nvSpPr>
        <dsp:cNvPr id="0" name=""/>
        <dsp:cNvSpPr/>
      </dsp:nvSpPr>
      <dsp:spPr>
        <a:xfrm>
          <a:off x="668506" y="2285999"/>
          <a:ext cx="436851" cy="1040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1040517"/>
              </a:lnTo>
              <a:lnTo>
                <a:pt x="436851" y="10405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58719" y="2778046"/>
        <a:ext cx="56425" cy="56425"/>
      </dsp:txXfrm>
    </dsp:sp>
    <dsp:sp modelId="{F6D7587F-AFB9-41BE-9D3C-2A0DC0225B37}">
      <dsp:nvSpPr>
        <dsp:cNvPr id="0" name=""/>
        <dsp:cNvSpPr/>
      </dsp:nvSpPr>
      <dsp:spPr>
        <a:xfrm>
          <a:off x="3289612" y="1245482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425" y="0"/>
              </a:lnTo>
              <a:lnTo>
                <a:pt x="218425" y="416207"/>
              </a:lnTo>
              <a:lnTo>
                <a:pt x="436851" y="4162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92953" y="1438501"/>
        <a:ext cx="30168" cy="30168"/>
      </dsp:txXfrm>
    </dsp:sp>
    <dsp:sp modelId="{3150EB28-A329-40DB-B2E4-CFE87D89955D}">
      <dsp:nvSpPr>
        <dsp:cNvPr id="0" name=""/>
        <dsp:cNvSpPr/>
      </dsp:nvSpPr>
      <dsp:spPr>
        <a:xfrm>
          <a:off x="3289612" y="829274"/>
          <a:ext cx="436851" cy="416207"/>
        </a:xfrm>
        <a:custGeom>
          <a:avLst/>
          <a:gdLst/>
          <a:ahLst/>
          <a:cxnLst/>
          <a:rect l="0" t="0" r="0" b="0"/>
          <a:pathLst>
            <a:path>
              <a:moveTo>
                <a:pt x="0" y="416207"/>
              </a:moveTo>
              <a:lnTo>
                <a:pt x="218425" y="416207"/>
              </a:lnTo>
              <a:lnTo>
                <a:pt x="218425" y="0"/>
              </a:lnTo>
              <a:lnTo>
                <a:pt x="43685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92953" y="1022294"/>
        <a:ext cx="30168" cy="30168"/>
      </dsp:txXfrm>
    </dsp:sp>
    <dsp:sp modelId="{01B88FA1-B1C7-47B1-AC3E-37AFE067EE3B}">
      <dsp:nvSpPr>
        <dsp:cNvPr id="0" name=""/>
        <dsp:cNvSpPr/>
      </dsp:nvSpPr>
      <dsp:spPr>
        <a:xfrm>
          <a:off x="668506" y="1245482"/>
          <a:ext cx="436851" cy="1040517"/>
        </a:xfrm>
        <a:custGeom>
          <a:avLst/>
          <a:gdLst/>
          <a:ahLst/>
          <a:cxnLst/>
          <a:rect l="0" t="0" r="0" b="0"/>
          <a:pathLst>
            <a:path>
              <a:moveTo>
                <a:pt x="0" y="1040517"/>
              </a:moveTo>
              <a:lnTo>
                <a:pt x="218425" y="1040517"/>
              </a:lnTo>
              <a:lnTo>
                <a:pt x="218425" y="0"/>
              </a:lnTo>
              <a:lnTo>
                <a:pt x="43685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58719" y="1737528"/>
        <a:ext cx="56425" cy="56425"/>
      </dsp:txXfrm>
    </dsp:sp>
    <dsp:sp modelId="{AC039B6E-C1CC-4CA2-87E3-0DED86E970CB}">
      <dsp:nvSpPr>
        <dsp:cNvPr id="0" name=""/>
        <dsp:cNvSpPr/>
      </dsp:nvSpPr>
      <dsp:spPr>
        <a:xfrm rot="16200000">
          <a:off x="-1416910" y="1953034"/>
          <a:ext cx="3504902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Formal methods</a:t>
          </a:r>
          <a:br>
            <a:rPr lang="en-US" sz="2200" kern="1200" dirty="0" smtClean="0"/>
          </a:br>
          <a:r>
            <a:rPr lang="en-US" sz="2200" kern="1200" dirty="0" smtClean="0"/>
            <a:t>&amp; security</a:t>
          </a:r>
          <a:endParaRPr lang="en-US" sz="2200" kern="1200" dirty="0"/>
        </a:p>
      </dsp:txBody>
      <dsp:txXfrm>
        <a:off x="-1416910" y="1953034"/>
        <a:ext cx="3504902" cy="665931"/>
      </dsp:txXfrm>
    </dsp:sp>
    <dsp:sp modelId="{CA7F39E5-CF23-499D-ADB2-370D86CCEC48}">
      <dsp:nvSpPr>
        <dsp:cNvPr id="0" name=""/>
        <dsp:cNvSpPr/>
      </dsp:nvSpPr>
      <dsp:spPr>
        <a:xfrm>
          <a:off x="1105357" y="912516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Symbolic models</a:t>
          </a:r>
          <a:endParaRPr lang="en-US" sz="2200" kern="1200" dirty="0"/>
        </a:p>
      </dsp:txBody>
      <dsp:txXfrm>
        <a:off x="1105357" y="912516"/>
        <a:ext cx="2184255" cy="665931"/>
      </dsp:txXfrm>
    </dsp:sp>
    <dsp:sp modelId="{6FC438F4-EAB1-4401-BE12-FAB0161D2478}">
      <dsp:nvSpPr>
        <dsp:cNvPr id="0" name=""/>
        <dsp:cNvSpPr/>
      </dsp:nvSpPr>
      <dsp:spPr>
        <a:xfrm>
          <a:off x="3726463" y="496309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 classical protocols</a:t>
          </a:r>
          <a:endParaRPr lang="en-US" sz="2200" kern="1200" dirty="0"/>
        </a:p>
      </dsp:txBody>
      <dsp:txXfrm>
        <a:off x="3726463" y="496309"/>
        <a:ext cx="2184255" cy="665931"/>
      </dsp:txXfrm>
    </dsp:sp>
    <dsp:sp modelId="{30EDB3C6-F252-4C88-BF5C-F8D164586FFF}">
      <dsp:nvSpPr>
        <dsp:cNvPr id="0" name=""/>
        <dsp:cNvSpPr/>
      </dsp:nvSpPr>
      <dsp:spPr>
        <a:xfrm>
          <a:off x="3726463" y="1328723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 quantum protocols</a:t>
          </a:r>
          <a:endParaRPr lang="en-US" sz="2200" kern="1200" dirty="0"/>
        </a:p>
      </dsp:txBody>
      <dsp:txXfrm>
        <a:off x="3726463" y="1328723"/>
        <a:ext cx="2184255" cy="665931"/>
      </dsp:txXfrm>
    </dsp:sp>
    <dsp:sp modelId="{58F9D95F-6565-4B11-AEF8-AF6D4AFADB34}">
      <dsp:nvSpPr>
        <dsp:cNvPr id="0" name=""/>
        <dsp:cNvSpPr/>
      </dsp:nvSpPr>
      <dsp:spPr>
        <a:xfrm>
          <a:off x="1105357" y="2993552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Computational crypto</a:t>
          </a:r>
          <a:endParaRPr lang="en-US" sz="2200" kern="1200" dirty="0"/>
        </a:p>
      </dsp:txBody>
      <dsp:txXfrm>
        <a:off x="1105357" y="2993552"/>
        <a:ext cx="2184255" cy="665931"/>
      </dsp:txXfrm>
    </dsp:sp>
    <dsp:sp modelId="{1C79F371-1D5C-4347-AF8A-AED0597A367E}">
      <dsp:nvSpPr>
        <dsp:cNvPr id="0" name=""/>
        <dsp:cNvSpPr/>
      </dsp:nvSpPr>
      <dsp:spPr>
        <a:xfrm>
          <a:off x="3726463" y="2577345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Post-quantum crypto</a:t>
          </a:r>
          <a:endParaRPr lang="en-US" sz="2200" kern="1200" dirty="0"/>
        </a:p>
      </dsp:txBody>
      <dsp:txXfrm>
        <a:off x="3726463" y="2577345"/>
        <a:ext cx="2184255" cy="665931"/>
      </dsp:txXfrm>
    </dsp:sp>
    <dsp:sp modelId="{1EEAA6F5-D7BF-4B36-8C1E-0789C4C92648}">
      <dsp:nvSpPr>
        <dsp:cNvPr id="0" name=""/>
        <dsp:cNvSpPr/>
      </dsp:nvSpPr>
      <dsp:spPr>
        <a:xfrm>
          <a:off x="6347569" y="2514600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“Classical” proofs</a:t>
          </a:r>
          <a:endParaRPr lang="en-US" sz="2200" kern="1200" dirty="0"/>
        </a:p>
      </dsp:txBody>
      <dsp:txXfrm>
        <a:off x="6347569" y="2514600"/>
        <a:ext cx="2184255" cy="665931"/>
      </dsp:txXfrm>
    </dsp:sp>
    <dsp:sp modelId="{898EF64C-13FA-4900-B701-94C37F2E666C}">
      <dsp:nvSpPr>
        <dsp:cNvPr id="0" name=""/>
        <dsp:cNvSpPr/>
      </dsp:nvSpPr>
      <dsp:spPr>
        <a:xfrm>
          <a:off x="6347569" y="3347015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“Quantum” proofs</a:t>
          </a:r>
          <a:endParaRPr lang="en-US" sz="2200" kern="1200" dirty="0"/>
        </a:p>
      </dsp:txBody>
      <dsp:txXfrm>
        <a:off x="6347569" y="3347015"/>
        <a:ext cx="2184255" cy="665931"/>
      </dsp:txXfrm>
    </dsp:sp>
    <dsp:sp modelId="{EDB36439-D160-4F98-9B53-821E709F1E2D}">
      <dsp:nvSpPr>
        <dsp:cNvPr id="0" name=""/>
        <dsp:cNvSpPr/>
      </dsp:nvSpPr>
      <dsp:spPr>
        <a:xfrm>
          <a:off x="3726463" y="3409759"/>
          <a:ext cx="2184255" cy="6659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Quantum protocols</a:t>
          </a:r>
          <a:endParaRPr lang="en-US" sz="2200" kern="1200" dirty="0"/>
        </a:p>
      </dsp:txBody>
      <dsp:txXfrm>
        <a:off x="3726463" y="3409759"/>
        <a:ext cx="2184255" cy="665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40A9C-EE9C-4736-B168-E8CF2D6C4295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FCF0A-7D43-4AFB-9D88-0717C3293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FCF0A-7D43-4AFB-9D88-0717C32935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4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FCF0A-7D43-4AFB-9D88-0717C32935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78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FCF0A-7D43-4AFB-9D88-0717C32935A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78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14" descr="ut_pp3_e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443152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1"/>
          <p:cNvSpPr>
            <a:spLocks noChangeArrowheads="1"/>
          </p:cNvSpPr>
          <p:nvPr userDrawn="1"/>
        </p:nvSpPr>
        <p:spPr bwMode="auto">
          <a:xfrm>
            <a:off x="4431530" y="0"/>
            <a:ext cx="4780709" cy="6858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 userDrawn="1"/>
        </p:nvSpPr>
        <p:spPr bwMode="auto">
          <a:xfrm>
            <a:off x="0" y="6858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Event name</a:t>
            </a:r>
          </a:p>
        </p:txBody>
      </p:sp>
    </p:spTree>
    <p:extLst>
      <p:ext uri="{BB962C8B-B14F-4D97-AF65-F5344CB8AC3E}">
        <p14:creationId xmlns:p14="http://schemas.microsoft.com/office/powerpoint/2010/main" val="340158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68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2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5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42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38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16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5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1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4" descr="ut_pp3_en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2477191" cy="38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5"/>
          <p:cNvSpPr txBox="1">
            <a:spLocks noChangeArrowheads="1"/>
          </p:cNvSpPr>
          <p:nvPr/>
        </p:nvSpPr>
        <p:spPr bwMode="auto">
          <a:xfrm>
            <a:off x="0" y="6550025"/>
            <a:ext cx="9144000" cy="307975"/>
          </a:xfrm>
          <a:prstGeom prst="rect">
            <a:avLst/>
          </a:prstGeom>
          <a:solidFill>
            <a:srgbClr val="6C9CD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777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0025"/>
            <a:ext cx="57912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Dominique Unruh         Verification of Quantum Crypto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50025"/>
            <a:ext cx="6096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6B56DF15-2C46-4BBF-BDB9-21543D0326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500298" y="0"/>
            <a:ext cx="6643702" cy="3810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/>
        </p:nvSpPr>
        <p:spPr bwMode="auto">
          <a:xfrm>
            <a:off x="0" y="3810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above footer"/>
          <p:cNvSpPr>
            <a:spLocks noChangeShapeType="1"/>
          </p:cNvSpPr>
          <p:nvPr/>
        </p:nvSpPr>
        <p:spPr bwMode="auto">
          <a:xfrm>
            <a:off x="0" y="6550025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0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23950"/>
            <a:ext cx="8534400" cy="2457450"/>
          </a:xfrm>
        </p:spPr>
        <p:txBody>
          <a:bodyPr anchor="b" anchorCtr="0">
            <a:normAutofit/>
          </a:bodyPr>
          <a:lstStyle/>
          <a:p>
            <a:r>
              <a:rPr lang="et-EE" sz="4000" dirty="0" err="1" smtClean="0">
                <a:latin typeface="+mj-lt"/>
              </a:rPr>
              <a:t>Formal</a:t>
            </a:r>
            <a:r>
              <a:rPr lang="et-EE" sz="4000" dirty="0" smtClean="0">
                <a:latin typeface="+mj-lt"/>
              </a:rPr>
              <a:t> </a:t>
            </a:r>
            <a:r>
              <a:rPr lang="et-EE" sz="4000" dirty="0" err="1" smtClean="0">
                <a:latin typeface="+mj-lt"/>
              </a:rPr>
              <a:t>Verification</a:t>
            </a:r>
            <a:r>
              <a:rPr lang="et-EE" sz="4000" dirty="0" smtClean="0">
                <a:latin typeface="+mj-lt"/>
              </a:rPr>
              <a:t> </a:t>
            </a:r>
            <a:r>
              <a:rPr lang="et-EE" sz="4000" dirty="0" err="1" smtClean="0">
                <a:latin typeface="+mj-lt"/>
              </a:rPr>
              <a:t>of</a:t>
            </a:r>
            <a:r>
              <a:rPr lang="et-EE" sz="4000" dirty="0" smtClean="0">
                <a:latin typeface="+mj-lt"/>
              </a:rPr>
              <a:t/>
            </a:r>
            <a:br>
              <a:rPr lang="et-EE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Quantum Cryptography</a:t>
            </a:r>
            <a:endParaRPr lang="en-US" sz="4000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038600"/>
            <a:ext cx="85344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Dominique Unruh</a:t>
            </a:r>
          </a:p>
          <a:p>
            <a:r>
              <a:rPr lang="en-US" sz="2400" dirty="0" smtClean="0">
                <a:latin typeface="+mj-lt"/>
              </a:rPr>
              <a:t>University of Tartu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8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Post-quantum crypto verification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(computational / classical proto / quantum </a:t>
            </a:r>
            <a:r>
              <a:rPr lang="en-US" dirty="0" err="1" smtClean="0"/>
              <a:t>adv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Tools exist for computational verification</a:t>
            </a:r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CertiCrypt</a:t>
            </a:r>
            <a:r>
              <a:rPr lang="en-US" dirty="0" smtClean="0"/>
              <a:t> (relational Hoare)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EasyCrypt</a:t>
            </a:r>
            <a:r>
              <a:rPr lang="en-US" dirty="0" smtClean="0"/>
              <a:t> (relational Hoare, higher level)</a:t>
            </a:r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CryptoVerif</a:t>
            </a:r>
            <a:r>
              <a:rPr lang="en-US" dirty="0" smtClean="0"/>
              <a:t> (rewriting, automated)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Could those be quantum-sound?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soundness of </a:t>
            </a:r>
            <a:r>
              <a:rPr lang="en-US" dirty="0" err="1" smtClean="0"/>
              <a:t>EasyCrypt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953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u="sng" dirty="0" smtClean="0"/>
                  <a:t>CHSH game: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err="1" smtClean="0"/>
                  <a:t>EasyCrypt</a:t>
                </a:r>
                <a:r>
                  <a:rPr lang="en-US" dirty="0" smtClean="0"/>
                  <a:t> proof: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𝑤𝑖𝑛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≤0.75</m:t>
                    </m:r>
                  </m:oMath>
                </a14:m>
                <a:endParaRPr lang="en-GB" dirty="0" smtClean="0"/>
              </a:p>
              <a:p>
                <a:r>
                  <a:rPr lang="en-US" dirty="0" smtClean="0"/>
                  <a:t>Quantum strategy: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𝑤𝑖𝑛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</a:rPr>
                      <m:t>≈0.85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953000"/>
              </a:xfrm>
              <a:blipFill rotWithShape="1">
                <a:blip r:embed="rId2"/>
                <a:stretch>
                  <a:fillRect l="-1852" t="-15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5"/>
              <p:cNvSpPr/>
              <p:nvPr/>
            </p:nvSpPr>
            <p:spPr>
              <a:xfrm>
                <a:off x="838200" y="2880360"/>
                <a:ext cx="1676400" cy="8382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 Unicode MS"/>
                              <a:cs typeface="Arial Unicode MS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Arial Unicode MS"/>
                              <a:cs typeface="Arial Unicode MS"/>
                            </a:rPr>
                            <m:t>𝑨𝒅𝒗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Arial Unicode MS"/>
                              <a:cs typeface="Arial Unicode MS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36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endParaRPr>
              </a:p>
            </p:txBody>
          </p:sp>
        </mc:Choice>
        <mc:Fallback xmlns="">
          <p:sp>
            <p:nvSpPr>
              <p:cNvPr id="6" name="Rounded 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880360"/>
                <a:ext cx="1676400" cy="838200"/>
              </a:xfrm>
              <a:prstGeom prst="roundRect">
                <a:avLst/>
              </a:prstGeom>
              <a:blipFill rotWithShape="1">
                <a:blip r:embed="rId3"/>
                <a:stretch>
                  <a:fillRect r="-2151" b="-14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6"/>
              <p:cNvSpPr/>
              <p:nvPr/>
            </p:nvSpPr>
            <p:spPr>
              <a:xfrm>
                <a:off x="2895600" y="2895600"/>
                <a:ext cx="1676400" cy="8382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/>
                          <a:ea typeface="Arial Unicode MS"/>
                          <a:cs typeface="Arial Unicode MS"/>
                        </a:rPr>
                        <m:t>𝑨𝒅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 Unicode MS"/>
                              <a:cs typeface="Arial Unicode MS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Arial Unicode MS"/>
                              <a:cs typeface="Arial Unicode MS"/>
                            </a:rPr>
                            <m:t>𝒗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Arial Unicode MS"/>
                              <a:cs typeface="Arial Unicode MS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36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endParaRPr>
              </a:p>
            </p:txBody>
          </p:sp>
        </mc:Choice>
        <mc:Fallback xmlns=""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95600"/>
                <a:ext cx="1676400" cy="838200"/>
              </a:xfrm>
              <a:prstGeom prst="roundRect">
                <a:avLst/>
              </a:prstGeom>
              <a:blipFill rotWithShape="1">
                <a:blip r:embed="rId4"/>
                <a:stretch>
                  <a:fillRect r="-2509" b="-13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70126" y="1905000"/>
                <a:ext cx="16125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126" y="1905000"/>
                <a:ext cx="1612548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667" b="-2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27526" y="1905000"/>
                <a:ext cx="16125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526" y="1905000"/>
                <a:ext cx="161254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667" b="-2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stCxn id="8" idx="2"/>
            <a:endCxn id="6" idx="0"/>
          </p:cNvCxnSpPr>
          <p:nvPr/>
        </p:nvCxnSpPr>
        <p:spPr>
          <a:xfrm>
            <a:off x="1676400" y="2366665"/>
            <a:ext cx="0" cy="513695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  <a:endCxn id="7" idx="0"/>
          </p:cNvCxnSpPr>
          <p:nvPr/>
        </p:nvCxnSpPr>
        <p:spPr>
          <a:xfrm>
            <a:off x="3733800" y="2366665"/>
            <a:ext cx="0" cy="528935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0126" y="4267200"/>
                <a:ext cx="16125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126" y="4267200"/>
                <a:ext cx="1612548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959452" y="4267200"/>
                <a:ext cx="16125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452" y="4267200"/>
                <a:ext cx="1612548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1676400" y="3718560"/>
            <a:ext cx="0" cy="513695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33800" y="3718560"/>
            <a:ext cx="0" cy="513695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10200" y="1917918"/>
                <a:ext cx="41148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charset="0"/>
                  <a:buChar char="•"/>
                </a:pPr>
                <a:r>
                  <a:rPr lang="en-US" sz="2800" dirty="0" err="1" smtClean="0"/>
                  <a:t>Adv</a:t>
                </a:r>
                <a:r>
                  <a:rPr lang="en-US" sz="2800" dirty="0" smtClean="0"/>
                  <a:t> wins if:</a:t>
                </a:r>
                <a:br>
                  <a:rPr lang="en-US" sz="2800" dirty="0" smtClean="0"/>
                </a:b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</a:rPr>
                      <m:t>⊕</m:t>
                    </m:r>
                    <m:r>
                      <a:rPr lang="en-US" sz="2800" b="0" i="1" smtClean="0">
                        <a:latin typeface="Cambria Math"/>
                      </a:rPr>
                      <m:t>𝑏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∧</m:t>
                    </m:r>
                    <m:r>
                      <a:rPr lang="en-US" sz="2800" b="0" i="1" smtClean="0">
                        <a:latin typeface="Cambria Math"/>
                      </a:rPr>
                      <m:t>𝑦</m:t>
                    </m:r>
                  </m:oMath>
                </a14:m>
                <a:endParaRPr lang="en-US" sz="2800" b="0" dirty="0" smtClean="0"/>
              </a:p>
              <a:p>
                <a:pPr marL="285750" indent="-285750">
                  <a:buFont typeface="Arial" charset="0"/>
                  <a:buChar char="•"/>
                </a:pPr>
                <a:r>
                  <a:rPr lang="en-US" sz="2800" dirty="0" smtClean="0"/>
                  <a:t>No communication</a:t>
                </a:r>
                <a:br>
                  <a:rPr lang="en-US" sz="2800" dirty="0" smtClean="0"/>
                </a:br>
                <a:r>
                  <a:rPr lang="en-US" sz="2800" dirty="0" smtClean="0"/>
                  <a:t>(after start)</a:t>
                </a:r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1917918"/>
                <a:ext cx="4114800" cy="1815882"/>
              </a:xfrm>
              <a:prstGeom prst="rect">
                <a:avLst/>
              </a:prstGeom>
              <a:blipFill rotWithShape="1">
                <a:blip r:embed="rId9"/>
                <a:stretch>
                  <a:fillRect l="-2667" t="-3020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469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EC works:  Relational Hoare Logic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058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  <a:tabLst>
                    <a:tab pos="2232025" algn="l"/>
                  </a:tabLst>
                </a:pPr>
                <a:r>
                  <a:rPr lang="en-US" b="1" dirty="0" smtClean="0"/>
                  <a:t>Assertions:</a:t>
                </a:r>
                <a:r>
                  <a:rPr lang="en-US" dirty="0" smtClean="0"/>
                  <a:t>	</a:t>
                </a:r>
                <a:r>
                  <a:rPr lang="en-US" dirty="0"/>
                  <a:t>R</a:t>
                </a:r>
                <a:r>
                  <a:rPr lang="en-US" dirty="0" smtClean="0"/>
                  <a:t>elations on variable assignments</a:t>
                </a:r>
                <a:br>
                  <a:rPr lang="en-US" dirty="0" smtClean="0"/>
                </a:br>
                <a:r>
                  <a:rPr lang="en-US" dirty="0" smtClean="0"/>
                  <a:t>	(e.g.,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br>
                  <a:rPr lang="en-US" dirty="0" smtClean="0"/>
                </a:br>
                <a:endParaRPr lang="en-US" dirty="0" smtClean="0"/>
              </a:p>
              <a:p>
                <a:pPr marL="0" indent="0">
                  <a:buNone/>
                  <a:tabLst>
                    <a:tab pos="2232025" algn="l"/>
                  </a:tabLst>
                </a:pPr>
                <a:r>
                  <a:rPr lang="en-US" b="1" dirty="0" smtClean="0"/>
                  <a:t>RHL judgements:</a:t>
                </a:r>
              </a:p>
              <a:p>
                <a:pPr marL="0" indent="0">
                  <a:buNone/>
                  <a:tabLst>
                    <a:tab pos="3887788" algn="l"/>
                  </a:tabLst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~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means:	if initial mem satisfy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/>
                  <a:t>,</a:t>
                </a:r>
                <a:br>
                  <a:rPr lang="en-US" dirty="0" smtClean="0"/>
                </a:br>
                <a:r>
                  <a:rPr lang="en-US" dirty="0" smtClean="0"/>
                  <a:t>	then final mem satisfy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  <a:tabLst>
                    <a:tab pos="3887788" algn="l"/>
                  </a:tabLst>
                </a:pPr>
                <a:endParaRPr lang="en-US" sz="200" b="1" dirty="0" smtClean="0"/>
              </a:p>
              <a:p>
                <a:pPr marL="0" indent="0">
                  <a:buNone/>
                  <a:tabLst>
                    <a:tab pos="3887788" algn="l"/>
                  </a:tabLst>
                </a:pPr>
                <a:endParaRPr lang="en-US" sz="1400" b="1" dirty="0"/>
              </a:p>
              <a:p>
                <a:pPr marL="0" indent="0">
                  <a:buNone/>
                  <a:tabLst>
                    <a:tab pos="3887788" algn="l"/>
                  </a:tabLst>
                </a:pPr>
                <a:r>
                  <a:rPr lang="en-US" sz="2800" b="1" dirty="0" smtClean="0"/>
                  <a:t>E.g.:</a:t>
                </a:r>
                <a:r>
                  <a:rPr lang="en-US" sz="2400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≔0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~ 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≔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{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8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05800" cy="4525963"/>
              </a:xfrm>
              <a:blipFill>
                <a:blip r:embed="rId2"/>
                <a:stretch>
                  <a:fillRect l="-183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533686" y="1524000"/>
            <a:ext cx="5381714" cy="2057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Enables: step-by-step proof that two “games” are equivalent</a:t>
            </a:r>
          </a:p>
          <a:p>
            <a:pPr algn="ctr"/>
            <a:endParaRPr lang="en-US" sz="2400" b="1" dirty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.k.a. “game-based proofs”</a:t>
            </a:r>
          </a:p>
        </p:txBody>
      </p:sp>
    </p:spTree>
    <p:extLst>
      <p:ext uri="{BB962C8B-B14F-4D97-AF65-F5344CB8AC3E}">
        <p14:creationId xmlns:p14="http://schemas.microsoft.com/office/powerpoint/2010/main" val="23206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EasyCrypt</a:t>
            </a:r>
            <a:r>
              <a:rPr lang="en-US" dirty="0" smtClean="0"/>
              <a:t> fails…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49530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Case distinction </a:t>
                </a:r>
                <a:r>
                  <a:rPr lang="en-US" dirty="0" smtClean="0"/>
                  <a:t>(e.g., on </a:t>
                </a:r>
                <a:r>
                  <a:rPr lang="en-US" dirty="0" err="1" smtClean="0"/>
                  <a:t>adv’s</a:t>
                </a:r>
                <a:r>
                  <a:rPr lang="en-US" dirty="0" smtClean="0"/>
                  <a:t>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)</a:t>
                </a:r>
                <a:br>
                  <a:rPr lang="en-US" dirty="0" smtClean="0"/>
                </a:br>
                <a:r>
                  <a:rPr lang="en-US" sz="1500" i="1" dirty="0">
                    <a:latin typeface="Cambria Math"/>
                  </a:rPr>
                  <a:t/>
                </a:r>
                <a:br>
                  <a:rPr lang="en-US" sz="1500" i="1" dirty="0">
                    <a:latin typeface="Cambria Math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∀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.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1" i="1" smtClean="0">
                            <a:latin typeface="Cambria Math"/>
                          </a:rPr>
                          <m:t>𝒄</m:t>
                        </m:r>
                        <m:r>
                          <a:rPr lang="en-US" b="0" i="1" smtClean="0">
                            <a:latin typeface="Cambria Math"/>
                          </a:rPr>
                          <m:t>{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  <m:r>
                          <a:rPr lang="en-US" b="0" i="1" smtClean="0">
                            <a:latin typeface="Cambria Math"/>
                          </a:rPr>
                          <m:t>}</m:t>
                        </m:r>
                      </m:num>
                      <m:den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true</m:t>
                            </m:r>
                          </m:e>
                        </m:d>
                        <m:r>
                          <a:rPr lang="en-US" b="1" i="1" smtClean="0">
                            <a:latin typeface="Cambria Math"/>
                          </a:rPr>
                          <m:t>𝒄</m:t>
                        </m:r>
                        <m:r>
                          <a:rPr lang="en-US" b="0" i="1" smtClean="0">
                            <a:latin typeface="Cambria Math"/>
                          </a:rPr>
                          <m:t>{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  <m:r>
                          <a:rPr lang="en-US" b="0" i="1" smtClean="0">
                            <a:latin typeface="Cambria Math"/>
                          </a:rPr>
                          <m:t>}</m:t>
                        </m:r>
                      </m:den>
                    </m:f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sz="1500" b="0" dirty="0" smtClean="0"/>
                  <a:t/>
                </a:r>
                <a:br>
                  <a:rPr lang="en-US" sz="1500" b="0" dirty="0" smtClean="0"/>
                </a:br>
                <a:r>
                  <a:rPr lang="en-US" b="0" dirty="0" smtClean="0"/>
                  <a:t>(Related to: coin fixing, rewinding)</a:t>
                </a:r>
              </a:p>
              <a:p>
                <a:endParaRPr lang="en-US" b="0" dirty="0" smtClean="0"/>
              </a:p>
              <a:p>
                <a:r>
                  <a:rPr lang="en-US" b="1" dirty="0" smtClean="0"/>
                  <a:t>Composition of equality</a:t>
                </a:r>
                <a:br>
                  <a:rPr lang="en-US" b="1" dirty="0" smtClean="0"/>
                </a:br>
                <a:r>
                  <a:rPr lang="en-US" sz="1300" dirty="0"/>
                  <a:t/>
                </a:r>
                <a:br>
                  <a:rPr lang="en-US" sz="130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~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2 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∧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}</m:t>
                        </m:r>
                      </m:num>
                      <m:den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~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{</m:t>
                        </m:r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}</m:t>
                        </m:r>
                      </m:den>
                    </m:f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sz="1500" dirty="0" smtClean="0"/>
                  <a:t/>
                </a:r>
                <a:br>
                  <a:rPr lang="en-US" sz="1500" dirty="0" smtClean="0"/>
                </a:br>
                <a:r>
                  <a:rPr lang="en-US" dirty="0" smtClean="0"/>
                  <a:t>(What does this even mean???)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4953000"/>
              </a:xfrm>
              <a:blipFill>
                <a:blip r:embed="rId2"/>
                <a:stretch>
                  <a:fillRect l="-1481" t="-2463" b="-1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7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QuEasyCrypt</a:t>
            </a:r>
            <a:r>
              <a:rPr lang="en-US" dirty="0" smtClean="0"/>
              <a:t>” (</a:t>
            </a:r>
            <a:r>
              <a:rPr lang="en-US" dirty="0" err="1" smtClean="0"/>
              <a:t>ongong</a:t>
            </a:r>
            <a:r>
              <a:rPr lang="en-US" dirty="0" smtClean="0"/>
              <a:t> work…)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Quantum language for </a:t>
            </a:r>
            <a:r>
              <a:rPr lang="en-US" dirty="0"/>
              <a:t>c</a:t>
            </a:r>
            <a:r>
              <a:rPr lang="en-US" dirty="0" smtClean="0"/>
              <a:t>rypto games</a:t>
            </a:r>
          </a:p>
          <a:p>
            <a:pPr lvl="1"/>
            <a:r>
              <a:rPr lang="en-US" dirty="0" smtClean="0"/>
              <a:t>Follows </a:t>
            </a:r>
            <a:r>
              <a:rPr lang="en-US" dirty="0" err="1" smtClean="0"/>
              <a:t>EasyCrypt</a:t>
            </a:r>
            <a:r>
              <a:rPr lang="en-US" dirty="0" smtClean="0"/>
              <a:t>, no surprises</a:t>
            </a:r>
          </a:p>
          <a:p>
            <a:endParaRPr lang="en-US" dirty="0"/>
          </a:p>
          <a:p>
            <a:r>
              <a:rPr lang="en-US" dirty="0" smtClean="0"/>
              <a:t>Quantum Hoare Logic</a:t>
            </a:r>
          </a:p>
          <a:p>
            <a:endParaRPr lang="en-US" dirty="0" smtClean="0"/>
          </a:p>
          <a:p>
            <a:r>
              <a:rPr lang="en-US" dirty="0" smtClean="0"/>
              <a:t>Quantum Relational Hoare Logic</a:t>
            </a:r>
          </a:p>
          <a:p>
            <a:pPr lvl="1"/>
            <a:r>
              <a:rPr lang="en-US" dirty="0" smtClean="0"/>
              <a:t>Same intuition as probabilistic RHL</a:t>
            </a:r>
          </a:p>
          <a:p>
            <a:pPr lvl="1"/>
            <a:r>
              <a:rPr lang="en-US" dirty="0" smtClean="0"/>
              <a:t>But semantics are quantum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 rules must be refined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7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defining quantum RHL analogous to classical:</a:t>
            </a:r>
          </a:p>
          <a:p>
            <a:pPr lvl="1"/>
            <a:r>
              <a:rPr lang="en-US" dirty="0" smtClean="0"/>
              <a:t>No “frame rule” – judgements are not preserved when adding environment</a:t>
            </a:r>
          </a:p>
          <a:p>
            <a:pPr lvl="1"/>
            <a:r>
              <a:rPr lang="en-US" dirty="0" smtClean="0"/>
              <a:t>No sensible notion of equality of variables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 smtClean="0"/>
              <a:t>info offline </a:t>
            </a:r>
            <a:r>
              <a:rPr lang="en-US" dirty="0" smtClean="0"/>
              <a:t>if interested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1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QuEasyCrypt</a:t>
            </a:r>
            <a:r>
              <a:rPr lang="en-US" dirty="0" smtClean="0"/>
              <a:t> – the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can use </a:t>
            </a:r>
            <a:r>
              <a:rPr lang="en-US" dirty="0" err="1" smtClean="0"/>
              <a:t>EasyCrypt</a:t>
            </a:r>
            <a:r>
              <a:rPr lang="en-US" dirty="0" smtClean="0"/>
              <a:t>, you can use </a:t>
            </a:r>
            <a:r>
              <a:rPr lang="en-US" dirty="0" err="1" smtClean="0"/>
              <a:t>QuEasyCrypt</a:t>
            </a:r>
            <a:endParaRPr lang="en-US" dirty="0"/>
          </a:p>
          <a:p>
            <a:pPr lvl="1"/>
            <a:r>
              <a:rPr lang="en-US" dirty="0" smtClean="0"/>
              <a:t>Get post-quantum verification for free</a:t>
            </a:r>
            <a:br>
              <a:rPr lang="en-US" dirty="0" smtClean="0"/>
            </a:br>
            <a:r>
              <a:rPr lang="en-US" dirty="0" smtClean="0"/>
              <a:t>(when classical proof is quantum-sound)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Verification of quantum protocols:</a:t>
            </a:r>
          </a:p>
          <a:p>
            <a:pPr lvl="1"/>
            <a:r>
              <a:rPr lang="en-US" dirty="0" smtClean="0"/>
              <a:t>Should be possible</a:t>
            </a:r>
          </a:p>
          <a:p>
            <a:pPr lvl="1"/>
            <a:r>
              <a:rPr lang="en-US" dirty="0" smtClean="0"/>
              <a:t>Time will show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80481106"/>
              </p:ext>
            </p:extLst>
          </p:nvPr>
        </p:nvGraphicFramePr>
        <p:xfrm>
          <a:off x="304800" y="1447800"/>
          <a:ext cx="8534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Line Callout 1 (No Border) 11"/>
          <p:cNvSpPr/>
          <p:nvPr/>
        </p:nvSpPr>
        <p:spPr>
          <a:xfrm>
            <a:off x="6781800" y="1371600"/>
            <a:ext cx="1981200" cy="533400"/>
          </a:xfrm>
          <a:prstGeom prst="callout1">
            <a:avLst>
              <a:gd name="adj1" fmla="val 56412"/>
              <a:gd name="adj2" fmla="val 205"/>
              <a:gd name="adj3" fmla="val 172759"/>
              <a:gd name="adj4" fmla="val -26393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Nothing to do (?)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3" name="Line Callout 1 (No Border) 12"/>
          <p:cNvSpPr/>
          <p:nvPr/>
        </p:nvSpPr>
        <p:spPr>
          <a:xfrm>
            <a:off x="6781800" y="2209800"/>
            <a:ext cx="762000" cy="533400"/>
          </a:xfrm>
          <a:prstGeom prst="callout1">
            <a:avLst>
              <a:gd name="adj1" fmla="val 56412"/>
              <a:gd name="adj2" fmla="val 205"/>
              <a:gd name="adj3" fmla="val 175616"/>
              <a:gd name="adj4" fmla="val -72393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???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4" name="Line Callout 1 (No Border) 13"/>
          <p:cNvSpPr/>
          <p:nvPr/>
        </p:nvSpPr>
        <p:spPr>
          <a:xfrm>
            <a:off x="6781800" y="3124200"/>
            <a:ext cx="2209800" cy="533400"/>
          </a:xfrm>
          <a:prstGeom prst="callout1">
            <a:avLst>
              <a:gd name="adj1" fmla="val 96412"/>
              <a:gd name="adj2" fmla="val 45590"/>
              <a:gd name="adj3" fmla="val 155617"/>
              <a:gd name="adj4" fmla="val 32069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Existing tools?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5" name="Line Callout 1 (No Border) 14"/>
          <p:cNvSpPr/>
          <p:nvPr/>
        </p:nvSpPr>
        <p:spPr>
          <a:xfrm>
            <a:off x="5715000" y="5867400"/>
            <a:ext cx="2209800" cy="685800"/>
          </a:xfrm>
          <a:prstGeom prst="callout1">
            <a:avLst>
              <a:gd name="adj1" fmla="val -3589"/>
              <a:gd name="adj2" fmla="val 69729"/>
              <a:gd name="adj3" fmla="val -59939"/>
              <a:gd name="adj4" fmla="val 81724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New languages</a:t>
            </a:r>
            <a:b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and logics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867400" y="5562600"/>
            <a:ext cx="228600" cy="30480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629400" y="3124200"/>
            <a:ext cx="2362200" cy="533400"/>
          </a:xfrm>
          <a:prstGeom prst="line">
            <a:avLst/>
          </a:prstGeom>
          <a:ln w="762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781800" y="3124200"/>
            <a:ext cx="1981200" cy="533400"/>
          </a:xfrm>
          <a:prstGeom prst="line">
            <a:avLst/>
          </a:prstGeom>
          <a:ln w="762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20225825">
            <a:off x="7172756" y="5925520"/>
            <a:ext cx="1958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QuEasyCrypt</a:t>
            </a:r>
            <a:r>
              <a:rPr lang="en-US" sz="2400" b="1" dirty="0" smtClean="0">
                <a:solidFill>
                  <a:srgbClr val="FF0000"/>
                </a:solidFill>
              </a:rPr>
              <a:t>?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00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4997669"/>
            <a:ext cx="9144000" cy="18603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5168" y="1524000"/>
            <a:ext cx="51324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/>
              <a:t>I thank for your</a:t>
            </a:r>
            <a:br>
              <a:rPr lang="en-US" sz="6000" b="1" dirty="0" smtClean="0"/>
            </a:br>
            <a:r>
              <a:rPr lang="en-US" sz="6000" b="1" dirty="0" smtClean="0"/>
              <a:t>attention</a:t>
            </a:r>
            <a:endParaRPr lang="en-US" sz="6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7" t="8421"/>
          <a:stretch/>
        </p:blipFill>
        <p:spPr>
          <a:xfrm>
            <a:off x="7883" y="5937694"/>
            <a:ext cx="2895600" cy="9965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" t="15086" b="14254"/>
          <a:stretch/>
        </p:blipFill>
        <p:spPr>
          <a:xfrm>
            <a:off x="67965" y="4873522"/>
            <a:ext cx="2675235" cy="11462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49" y="5047593"/>
            <a:ext cx="2876550" cy="9048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019800" y="5181600"/>
            <a:ext cx="304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</a:t>
            </a:r>
            <a:r>
              <a:rPr lang="en-US" dirty="0"/>
              <a:t>This research was supported by European Social </a:t>
            </a:r>
            <a:r>
              <a:rPr lang="en-US" dirty="0" smtClean="0"/>
              <a:t>Fund’s Doctoral </a:t>
            </a:r>
            <a:r>
              <a:rPr lang="en-US" dirty="0"/>
              <a:t>Studies </a:t>
            </a:r>
            <a:r>
              <a:rPr lang="en-US" dirty="0" smtClean="0"/>
              <a:t>and </a:t>
            </a:r>
            <a:r>
              <a:rPr lang="en-US" dirty="0" err="1" smtClean="0"/>
              <a:t>Internationalisation</a:t>
            </a:r>
            <a:r>
              <a:rPr lang="en-US" dirty="0" smtClean="0"/>
              <a:t>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err="1"/>
              <a:t>DoRa</a:t>
            </a:r>
            <a:r>
              <a:rPr lang="en-US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547438"/>
            <a:ext cx="2819400" cy="15708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620" y="5927835"/>
            <a:ext cx="1600580" cy="79758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5257800" y="5242995"/>
            <a:ext cx="1048254" cy="608885"/>
            <a:chOff x="4797454" y="3936954"/>
            <a:chExt cx="1484409" cy="86222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7454" y="4028334"/>
              <a:ext cx="515145" cy="598633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289429" y="3936954"/>
              <a:ext cx="992434" cy="8622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2000" b="1" dirty="0" smtClean="0"/>
                <a:t>Logo</a:t>
              </a:r>
              <a:br>
                <a:rPr lang="en-US" sz="2000" b="1" dirty="0" smtClean="0"/>
              </a:br>
              <a:r>
                <a:rPr lang="en-US" sz="2000" b="1" dirty="0" smtClean="0"/>
                <a:t>soup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9528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trouble </a:t>
            </a:r>
            <a:r>
              <a:rPr lang="en-US" dirty="0" smtClean="0"/>
              <a:t>with security </a:t>
            </a:r>
            <a:r>
              <a:rPr lang="en-US" dirty="0" smtClean="0"/>
              <a:t>proofs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 theory: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Once a protocol is proven secure,</a:t>
            </a:r>
            <a:br>
              <a:rPr lang="en-US" dirty="0" smtClean="0"/>
            </a:br>
            <a:r>
              <a:rPr lang="en-US" dirty="0" smtClean="0"/>
              <a:t>it is secure</a:t>
            </a:r>
          </a:p>
          <a:p>
            <a:endParaRPr lang="en-US" dirty="0"/>
          </a:p>
          <a:p>
            <a:r>
              <a:rPr lang="en-US" b="1" dirty="0" smtClean="0"/>
              <a:t>In practice:</a:t>
            </a:r>
          </a:p>
          <a:p>
            <a:pPr lvl="1"/>
            <a:r>
              <a:rPr lang="en-US" dirty="0" smtClean="0"/>
              <a:t>Implementation is </a:t>
            </a:r>
            <a:r>
              <a:rPr lang="en-US" dirty="0" smtClean="0"/>
              <a:t>broken</a:t>
            </a:r>
            <a:endParaRPr lang="en-US" dirty="0" smtClean="0"/>
          </a:p>
          <a:p>
            <a:pPr lvl="1"/>
            <a:r>
              <a:rPr lang="en-US" dirty="0" smtClean="0"/>
              <a:t>Proof is wrong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505200" y="5128189"/>
            <a:ext cx="4343400" cy="1363098"/>
            <a:chOff x="3505200" y="5128189"/>
            <a:chExt cx="4343400" cy="1363098"/>
          </a:xfrm>
        </p:grpSpPr>
        <p:sp>
          <p:nvSpPr>
            <p:cNvPr id="6" name="Rounded Rectangle 5"/>
            <p:cNvSpPr/>
            <p:nvPr/>
          </p:nvSpPr>
          <p:spPr>
            <a:xfrm>
              <a:off x="4572000" y="5128189"/>
              <a:ext cx="3276600" cy="136309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Computer-aided verification</a:t>
              </a:r>
              <a:br>
                <a:rPr lang="en-US" sz="28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</a:br>
              <a:r>
                <a:rPr lang="en-US" sz="28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to the rescue!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3505200" y="5257800"/>
              <a:ext cx="1066800" cy="30480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76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quantum cryptography?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971800" y="1600200"/>
            <a:ext cx="3200400" cy="1447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Cryptography involving quantum mechanics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0600" y="4267200"/>
            <a:ext cx="3200400" cy="1447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Post-quantum</a:t>
            </a:r>
            <a:br>
              <a:rPr lang="en-US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crypto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57800" y="4267200"/>
            <a:ext cx="3200400" cy="1447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Quantum</a:t>
            </a:r>
            <a:br>
              <a:rPr lang="en-US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protocols</a:t>
            </a:r>
            <a:endParaRPr lang="en-US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819400" y="3048000"/>
            <a:ext cx="914400" cy="121920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86400" y="3048000"/>
            <a:ext cx="1066800" cy="121920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12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Protocols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quantum communication to make impossible tasks feasible</a:t>
            </a:r>
          </a:p>
          <a:p>
            <a:endParaRPr lang="en-US" dirty="0" smtClean="0"/>
          </a:p>
          <a:p>
            <a:r>
              <a:rPr lang="en-US" dirty="0" smtClean="0"/>
              <a:t>Best known example:</a:t>
            </a:r>
            <a:br>
              <a:rPr lang="en-US" dirty="0" smtClean="0"/>
            </a:br>
            <a:r>
              <a:rPr lang="en-US" dirty="0" smtClean="0"/>
              <a:t>Unconditionally secure key distribution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0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Post-quantum cryptography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What must be done?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Identify assumptions that are not quantum-broken (e.g., lattice-based crypto, not RSA)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Build cryptosystems based on those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Prove security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21067967">
            <a:off x="6721239" y="3083952"/>
            <a:ext cx="2509667" cy="8493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Needs quantum know-how/ techniques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086600" y="4267200"/>
            <a:ext cx="457200" cy="1600200"/>
          </a:xfrm>
          <a:prstGeom prst="rightBrace">
            <a:avLst/>
          </a:prstGeom>
          <a:ln w="38100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639627" y="4267200"/>
            <a:ext cx="14866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Possible</a:t>
            </a:r>
            <a:br>
              <a:rPr lang="en-US" sz="2400" b="1" dirty="0" smtClean="0"/>
            </a:br>
            <a:r>
              <a:rPr lang="en-US" sz="2400" b="1" dirty="0" smtClean="0"/>
              <a:t>without</a:t>
            </a:r>
            <a:br>
              <a:rPr lang="en-US" sz="2400" b="1" dirty="0" smtClean="0"/>
            </a:br>
            <a:r>
              <a:rPr lang="en-US" sz="2400" b="1" dirty="0" smtClean="0"/>
              <a:t>“quantum</a:t>
            </a:r>
            <a:br>
              <a:rPr lang="en-US" sz="2400" b="1" dirty="0" smtClean="0"/>
            </a:br>
            <a:r>
              <a:rPr lang="en-US" sz="2400" b="1" dirty="0" smtClean="0"/>
              <a:t>literacy”?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82988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post-quantum fallacy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dirty="0" smtClean="0"/>
                  <a:t>“If protocol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 smtClean="0"/>
                  <a:t> is proven secure,</a:t>
                </a:r>
                <a:br>
                  <a:rPr lang="en-GB" dirty="0" smtClean="0"/>
                </a:br>
                <a:r>
                  <a:rPr lang="en-GB" dirty="0" smtClean="0"/>
                  <a:t>and based on assumption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GB" dirty="0" smtClean="0"/>
                  <a:t>,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GB" dirty="0" smtClean="0"/>
                  <a:t> is quantum-secure,</a:t>
                </a:r>
                <a:br>
                  <a:rPr lang="en-GB" dirty="0" smtClean="0"/>
                </a:br>
                <a:r>
                  <a:rPr lang="en-GB" dirty="0" smtClean="0"/>
                  <a:t>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 smtClean="0"/>
                  <a:t> is quantum-secure.”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Not true!</a:t>
                </a:r>
              </a:p>
              <a:p>
                <a:r>
                  <a:rPr lang="en-US" dirty="0" smtClean="0"/>
                  <a:t>Consequence: cryptographers focus on finding protocols based on lattices and call it post-quantum crypto.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695" r="-2296" b="-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3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 fallacy wrong?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charset="0"/>
                  <a:buChar char="•"/>
                </a:pPr>
                <a:r>
                  <a:rPr lang="en-US" dirty="0" smtClean="0"/>
                  <a:t>Typical crypto proof: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 smtClean="0"/>
                  <a:t>	If adversary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 breaks protocol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,</a:t>
                </a:r>
                <a:br>
                  <a:rPr lang="en-US" dirty="0" smtClean="0"/>
                </a:br>
                <a:r>
                  <a:rPr lang="en-US" dirty="0" smtClean="0"/>
                  <a:t>	then we construct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 an adversary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b="0" dirty="0" smtClean="0"/>
                  <a:t>	that breaks assumption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b="0" dirty="0" smtClean="0"/>
                  <a:t>.</a:t>
                </a:r>
                <a:endParaRPr lang="en-US" dirty="0"/>
              </a:p>
              <a:p>
                <a:pPr>
                  <a:buFont typeface="Arial" charset="0"/>
                  <a:buChar char="•"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b="0" dirty="0" smtClean="0"/>
                  <a:t> is quantum, the construction may not work</a:t>
                </a:r>
              </a:p>
              <a:p>
                <a:pPr>
                  <a:buFont typeface="Arial" charset="0"/>
                  <a:buChar char="•"/>
                </a:pPr>
                <a:r>
                  <a:rPr lang="en-US" dirty="0" smtClean="0"/>
                  <a:t>Protocol might be secure, but has no proof!</a:t>
                </a:r>
              </a:p>
              <a:p>
                <a:pPr>
                  <a:buFont typeface="Arial" charset="0"/>
                  <a:buChar char="•"/>
                </a:pPr>
                <a:r>
                  <a:rPr lang="en-US" b="0" dirty="0" smtClean="0"/>
                  <a:t>Quantum proofs can be </a:t>
                </a:r>
                <a:r>
                  <a:rPr lang="en-US" b="1" dirty="0" smtClean="0"/>
                  <a:t>much harder!</a:t>
                </a:r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b="-12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(so far)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Post-quantum crypto:</a:t>
            </a:r>
          </a:p>
          <a:p>
            <a:pPr lvl="1"/>
            <a:r>
              <a:rPr lang="en-US" dirty="0" smtClean="0"/>
              <a:t>Security of classical protocols against quantum attacks</a:t>
            </a:r>
            <a:r>
              <a:rPr lang="en-GB" dirty="0" smtClean="0"/>
              <a:t>	</a:t>
            </a:r>
            <a:endParaRPr lang="en-US" dirty="0"/>
          </a:p>
          <a:p>
            <a:r>
              <a:rPr lang="en-US" dirty="0" smtClean="0"/>
              <a:t>Finding quantum hard assumptions:</a:t>
            </a:r>
            <a:br>
              <a:rPr lang="en-US" dirty="0" smtClean="0"/>
            </a:br>
            <a:r>
              <a:rPr lang="en-US" dirty="0" smtClean="0"/>
              <a:t>Not enough</a:t>
            </a:r>
          </a:p>
          <a:p>
            <a:r>
              <a:rPr lang="en-US" dirty="0" smtClean="0"/>
              <a:t>Need quantum proof techniques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 “Normal” cryptographers cannot verify their own schemes!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5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Crypto &amp; Verification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Dominique Unruh         Verification of Quantum Crypto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06968304"/>
              </p:ext>
            </p:extLst>
          </p:nvPr>
        </p:nvGraphicFramePr>
        <p:xfrm>
          <a:off x="304800" y="1447800"/>
          <a:ext cx="8534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Line Callout 1 (No Border) 11"/>
          <p:cNvSpPr/>
          <p:nvPr/>
        </p:nvSpPr>
        <p:spPr>
          <a:xfrm>
            <a:off x="6781800" y="1371600"/>
            <a:ext cx="1981200" cy="533400"/>
          </a:xfrm>
          <a:prstGeom prst="callout1">
            <a:avLst>
              <a:gd name="adj1" fmla="val 56412"/>
              <a:gd name="adj2" fmla="val 205"/>
              <a:gd name="adj3" fmla="val 172759"/>
              <a:gd name="adj4" fmla="val -26393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Nothing to do (?)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3" name="Line Callout 1 (No Border) 12"/>
          <p:cNvSpPr/>
          <p:nvPr/>
        </p:nvSpPr>
        <p:spPr>
          <a:xfrm>
            <a:off x="6781800" y="2209800"/>
            <a:ext cx="762000" cy="533400"/>
          </a:xfrm>
          <a:prstGeom prst="callout1">
            <a:avLst>
              <a:gd name="adj1" fmla="val 56412"/>
              <a:gd name="adj2" fmla="val 205"/>
              <a:gd name="adj3" fmla="val 175616"/>
              <a:gd name="adj4" fmla="val -72393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???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4" name="Line Callout 1 (No Border) 13"/>
          <p:cNvSpPr/>
          <p:nvPr/>
        </p:nvSpPr>
        <p:spPr>
          <a:xfrm>
            <a:off x="6781800" y="3124200"/>
            <a:ext cx="2209800" cy="533400"/>
          </a:xfrm>
          <a:prstGeom prst="callout1">
            <a:avLst>
              <a:gd name="adj1" fmla="val 96412"/>
              <a:gd name="adj2" fmla="val 45590"/>
              <a:gd name="adj3" fmla="val 155617"/>
              <a:gd name="adj4" fmla="val 32069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Existing tools?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5" name="Line Callout 1 (No Border) 14"/>
          <p:cNvSpPr/>
          <p:nvPr/>
        </p:nvSpPr>
        <p:spPr>
          <a:xfrm>
            <a:off x="5715000" y="5867400"/>
            <a:ext cx="2209800" cy="685800"/>
          </a:xfrm>
          <a:prstGeom prst="callout1">
            <a:avLst>
              <a:gd name="adj1" fmla="val -3589"/>
              <a:gd name="adj2" fmla="val 69729"/>
              <a:gd name="adj3" fmla="val -59939"/>
              <a:gd name="adj4" fmla="val 81724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New languages</a:t>
            </a:r>
            <a:b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and logics</a:t>
            </a:r>
            <a:endParaRPr lang="en-GB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867400" y="5562600"/>
            <a:ext cx="228600" cy="30480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36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B88FA1-B1C7-47B1-AC3E-37AFE067E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>
                                            <p:graphicEl>
                                              <a:dgm id="{01B88FA1-B1C7-47B1-AC3E-37AFE067E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7F39E5-CF23-499D-ADB2-370D86CCEC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6">
                                            <p:graphicEl>
                                              <a:dgm id="{CA7F39E5-CF23-499D-ADB2-370D86CCEC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093F3C-ACAF-43F8-A02A-003B7E2A05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6">
                                            <p:graphicEl>
                                              <a:dgm id="{06093F3C-ACAF-43F8-A02A-003B7E2A05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F9D95F-6565-4B11-AEF8-AF6D4AFAD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6">
                                            <p:graphicEl>
                                              <a:dgm id="{58F9D95F-6565-4B11-AEF8-AF6D4AFADB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50EB28-A329-40DB-B2E4-CFE87D8995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6">
                                            <p:graphicEl>
                                              <a:dgm id="{3150EB28-A329-40DB-B2E4-CFE87D8995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C438F4-EAB1-4401-BE12-FAB0161D2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6">
                                            <p:graphicEl>
                                              <a:dgm id="{6FC438F4-EAB1-4401-BE12-FAB0161D2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D7587F-AFB9-41BE-9D3C-2A0DC0225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6">
                                            <p:graphicEl>
                                              <a:dgm id="{F6D7587F-AFB9-41BE-9D3C-2A0DC0225B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EDB3C6-F252-4C88-BF5C-F8D164586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6">
                                            <p:graphicEl>
                                              <a:dgm id="{30EDB3C6-F252-4C88-BF5C-F8D164586F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824F32-A79B-4C50-959E-9736CCD12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6">
                                            <p:graphicEl>
                                              <a:dgm id="{68824F32-A79B-4C50-959E-9736CCD124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79F371-1D5C-4347-AF8A-AED0597A36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6">
                                            <p:graphicEl>
                                              <a:dgm id="{1C79F371-1D5C-4347-AF8A-AED0597A36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FE4D67-C70A-4533-9E3E-42DA4E870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6">
                                            <p:graphicEl>
                                              <a:dgm id="{3CFE4D67-C70A-4533-9E3E-42DA4E8704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B36439-D160-4F98-9B53-821E709F1E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6">
                                            <p:graphicEl>
                                              <a:dgm id="{EDB36439-D160-4F98-9B53-821E709F1E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C389FD-772A-477D-87A2-5B28C653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6">
                                            <p:graphicEl>
                                              <a:dgm id="{3FC389FD-772A-477D-87A2-5B28C653EF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EAA6F5-D7BF-4B36-8C1E-0789C4C92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6">
                                            <p:graphicEl>
                                              <a:dgm id="{1EEAA6F5-D7BF-4B36-8C1E-0789C4C926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44B531-4381-4AAD-A46C-18A0F36C5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6">
                                            <p:graphicEl>
                                              <a:dgm id="{3F44B531-4381-4AAD-A46C-18A0F36C57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8EF64C-13FA-4900-B701-94C37F2E6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6">
                                            <p:graphicEl>
                                              <a:dgm id="{898EF64C-13FA-4900-B701-94C37F2E6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</a:spPr>
      <a:bodyPr rtlCol="0" anchor="ctr"/>
      <a:lstStyle>
        <a:defPPr algn="ctr">
          <a:defRPr dirty="0" smtClean="0">
            <a:solidFill>
              <a:schemeClr val="tx1"/>
            </a:solidFill>
            <a:latin typeface="Arial Unicode MS"/>
            <a:ea typeface="Arial Unicode MS"/>
            <a:cs typeface="Arial Unicode M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2D63A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6213</TotalTime>
  <Words>512</Words>
  <Application>Microsoft Office PowerPoint</Application>
  <PresentationFormat>On-screen Show (4:3)</PresentationFormat>
  <Paragraphs>175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Unicode MS</vt:lpstr>
      <vt:lpstr>Calibri</vt:lpstr>
      <vt:lpstr>Cambria Math</vt:lpstr>
      <vt:lpstr>Wingdings</vt:lpstr>
      <vt:lpstr>Office Theme</vt:lpstr>
      <vt:lpstr>Formal Verification of Quantum Cryptography</vt:lpstr>
      <vt:lpstr>The trouble with security proofs</vt:lpstr>
      <vt:lpstr>What is quantum cryptography?</vt:lpstr>
      <vt:lpstr>Quantum Protocols</vt:lpstr>
      <vt:lpstr>Post-quantum cryptography</vt:lpstr>
      <vt:lpstr>The post-quantum fallacy</vt:lpstr>
      <vt:lpstr>Why is the fallacy wrong?</vt:lpstr>
      <vt:lpstr>Summary (so far)</vt:lpstr>
      <vt:lpstr>Quantum Crypto &amp; Verification</vt:lpstr>
      <vt:lpstr>Post-quantum crypto verification</vt:lpstr>
      <vt:lpstr>Quantum soundness of EasyCrypt</vt:lpstr>
      <vt:lpstr>How EC works:  Relational Hoare Logic</vt:lpstr>
      <vt:lpstr>Why EasyCrypt fails…</vt:lpstr>
      <vt:lpstr>“QuEasyCrypt” (ongong work…)</vt:lpstr>
      <vt:lpstr>Challenges</vt:lpstr>
      <vt:lpstr>QuEasyCrypt – the future</vt:lpstr>
      <vt:lpstr>Summary</vt:lpstr>
      <vt:lpstr>PowerPoint Presentation</vt:lpstr>
    </vt:vector>
  </TitlesOfParts>
  <Company>University of Tartu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Dominique Unruh</dc:creator>
  <cp:lastModifiedBy>Dominique Unruh</cp:lastModifiedBy>
  <cp:revision>303</cp:revision>
  <dcterms:created xsi:type="dcterms:W3CDTF">2011-05-15T08:34:47Z</dcterms:created>
  <dcterms:modified xsi:type="dcterms:W3CDTF">2016-09-16T15:18:13Z</dcterms:modified>
</cp:coreProperties>
</file>